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  <p:sldMasterId id="2147483648" r:id="rId5"/>
    <p:sldMasterId id="2147483717" r:id="rId6"/>
    <p:sldMasterId id="2147483722" r:id="rId7"/>
  </p:sldMasterIdLst>
  <p:notesMasterIdLst>
    <p:notesMasterId r:id="rId62"/>
  </p:notesMasterIdLst>
  <p:handoutMasterIdLst>
    <p:handoutMasterId r:id="rId63"/>
  </p:handoutMasterIdLst>
  <p:sldIdLst>
    <p:sldId id="277" r:id="rId8"/>
    <p:sldId id="2147472984" r:id="rId9"/>
    <p:sldId id="2147473014" r:id="rId10"/>
    <p:sldId id="400" r:id="rId11"/>
    <p:sldId id="2147472996" r:id="rId12"/>
    <p:sldId id="2147473006" r:id="rId13"/>
    <p:sldId id="2147473007" r:id="rId14"/>
    <p:sldId id="2147472989" r:id="rId15"/>
    <p:sldId id="2147472995" r:id="rId16"/>
    <p:sldId id="2147472987" r:id="rId17"/>
    <p:sldId id="321" r:id="rId18"/>
    <p:sldId id="2147472978" r:id="rId19"/>
    <p:sldId id="2147472979" r:id="rId20"/>
    <p:sldId id="2147472980" r:id="rId21"/>
    <p:sldId id="2147473009" r:id="rId22"/>
    <p:sldId id="2147473019" r:id="rId23"/>
    <p:sldId id="2147473001" r:id="rId24"/>
    <p:sldId id="2147473003" r:id="rId25"/>
    <p:sldId id="2147473008" r:id="rId26"/>
    <p:sldId id="2147473021" r:id="rId27"/>
    <p:sldId id="2147473015" r:id="rId28"/>
    <p:sldId id="2147473016" r:id="rId29"/>
    <p:sldId id="2147473018" r:id="rId30"/>
    <p:sldId id="2147473022" r:id="rId31"/>
    <p:sldId id="2147473024" r:id="rId32"/>
    <p:sldId id="2147473025" r:id="rId33"/>
    <p:sldId id="2147473026" r:id="rId34"/>
    <p:sldId id="2147473023" r:id="rId35"/>
    <p:sldId id="2147473004" r:id="rId36"/>
    <p:sldId id="2147472983" r:id="rId37"/>
    <p:sldId id="2147473017" r:id="rId38"/>
    <p:sldId id="2147473031" r:id="rId39"/>
    <p:sldId id="2147473032" r:id="rId40"/>
    <p:sldId id="2147473033" r:id="rId41"/>
    <p:sldId id="2147473034" r:id="rId42"/>
    <p:sldId id="2147473002" r:id="rId43"/>
    <p:sldId id="2147473005" r:id="rId44"/>
    <p:sldId id="2147473029" r:id="rId45"/>
    <p:sldId id="2147472990" r:id="rId46"/>
    <p:sldId id="2147472994" r:id="rId47"/>
    <p:sldId id="2147473010" r:id="rId48"/>
    <p:sldId id="2147472997" r:id="rId49"/>
    <p:sldId id="2147472981" r:id="rId50"/>
    <p:sldId id="2147472999" r:id="rId51"/>
    <p:sldId id="2147473000" r:id="rId52"/>
    <p:sldId id="2147472985" r:id="rId53"/>
    <p:sldId id="2147473030" r:id="rId54"/>
    <p:sldId id="2147472986" r:id="rId55"/>
    <p:sldId id="2147473011" r:id="rId56"/>
    <p:sldId id="2147473012" r:id="rId57"/>
    <p:sldId id="2147473013" r:id="rId58"/>
    <p:sldId id="2147473027" r:id="rId59"/>
    <p:sldId id="2147473028" r:id="rId60"/>
    <p:sldId id="308" r:id="rId61"/>
  </p:sldIdLst>
  <p:sldSz cx="12192000" cy="6858000"/>
  <p:notesSz cx="6858000" cy="9144000"/>
  <p:embeddedFontLs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Poppins" pitchFamily="2" charset="0"/>
      <p:regular r:id="rId68"/>
      <p:bold r:id="rId69"/>
      <p:italic r:id="rId70"/>
      <p:boldItalic r:id="rId71"/>
    </p:embeddedFont>
    <p:embeddedFont>
      <p:font typeface="Poppins SemiBold" pitchFamily="2" charset="0"/>
      <p:regular r:id="rId72"/>
      <p:bold r:id="rId73"/>
      <p:italic r:id="rId74"/>
      <p:boldItalic r:id="rId75"/>
    </p:embeddedFont>
    <p:embeddedFont>
      <p:font typeface="メイリオ" panose="020B0604030504040204" pitchFamily="34" charset="-128"/>
      <p:regular r:id="rId76"/>
      <p:bold r:id="rId77"/>
      <p:italic r:id="rId78"/>
      <p:boldItalic r:id="rId79"/>
    </p:embeddedFont>
    <p:embeddedFont>
      <p:font typeface="游ゴシック" panose="020B0400000000000000" pitchFamily="34" charset="-128"/>
      <p:regular r:id="rId80"/>
      <p:bold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FE0"/>
    <a:srgbClr val="C8C8C8"/>
    <a:srgbClr val="E9E9E9"/>
    <a:srgbClr val="F7F4F0"/>
    <a:srgbClr val="F2F2F2"/>
    <a:srgbClr val="FBFBFB"/>
    <a:srgbClr val="E6E6E6"/>
    <a:srgbClr val="EAEAEA"/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48" autoAdjust="0"/>
    <p:restoredTop sz="88279" autoAdjust="0"/>
  </p:normalViewPr>
  <p:slideViewPr>
    <p:cSldViewPr snapToGrid="0" showGuides="1">
      <p:cViewPr varScale="1">
        <p:scale>
          <a:sx n="251" d="100"/>
          <a:sy n="251" d="100"/>
        </p:scale>
        <p:origin x="216" y="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811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84" Type="http://schemas.openxmlformats.org/officeDocument/2006/relationships/theme" Target="theme/theme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font" Target="fonts/font4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13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font" Target="fonts/font3.fntdata"/><Relationship Id="rId61" Type="http://schemas.openxmlformats.org/officeDocument/2006/relationships/slide" Target="slides/slide54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E02F7B83-40C4-0CC6-32A9-0CBD5CD1A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12/27/25 12:24:09 PM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F31D04-11DD-A567-1CE0-22313F186BA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|  © NXP  |  Public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4DC7DF-5E71-C95A-68A7-7D0EEEA60F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latin typeface="Poppins" panose="00000500000000000000" pitchFamily="2" charset="0"/>
                <a:cs typeface="Poppins" panose="00000500000000000000" pitchFamily="2" charset="0"/>
              </a:rPr>
              <a:pPr/>
              <a:t>‹#›</a:t>
            </a:fld>
            <a:endParaRPr lang="en-US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D42022-CD4C-2B31-7033-BE65CC5F31B1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5308769-5F22-5F62-3F1E-D4C54D321D02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2B8103-707D-7471-CF82-82247C499B2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E3E3FD-AAAB-3A08-98D2-DF744BB8CA3D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80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118F7E-5CDC-0D0D-8A1F-979CEC79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12/27/25 12:24:09 PM</a:t>
            </a:fld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606DA34-9F7A-84F8-5163-E2C98D7C73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900" dirty="0"/>
              <a:t>|  © NXP  |  Public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7CCF6B6-CD45-B791-1362-E2D172911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FB1A579D-3553-4F33-9067-7E7231905C3B}" type="slidenum">
              <a:rPr lang="en-US" sz="1000" smtClean="0"/>
              <a:pPr/>
              <a:t>‹#›</a:t>
            </a:fld>
            <a:endParaRPr lang="en-U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0B33B-913A-805D-B3BA-BEB9A3846A1E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13B215-5B62-AE2A-C23A-A682BD720511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5F9349-CEF0-0583-3F11-0ABE2362580B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1CD4DC-CADC-2222-5553-DECDEF314F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4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91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D04279-28E6-3CA1-3456-666F8629C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978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1A046-90B1-093D-5147-C0959CBAD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18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A005E92-D3AC-C136-D88B-4E4CAFF29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1257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B48F6D-14A5-635A-DC4D-89D0AA382D1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97677-1386-DB8B-8AD4-E3A78A867485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FA02D-A203-27C1-0EC4-1A02C504CC4F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0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6F25606-0761-3C29-5D82-41070C98E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46F63-DBF7-BA9E-DE09-BB511C2FF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6102E59-0FA0-7A60-BB45-BEB114BAD5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3BE122-47AE-F619-8C18-8F09842C5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4932F7-4E15-7A95-6A37-BE437ADFA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183DBA-C322-F521-0FEA-D0705826F7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54434-B42A-EA15-7566-94C00AAC2C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FE935B81-FE27-A4F0-CCF1-3C60749CB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9469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83E2-ADB0-033C-1F39-22DCD3B522CC}"/>
              </a:ext>
            </a:extLst>
          </p:cNvPr>
          <p:cNvSpPr/>
          <p:nvPr userDrawn="1"/>
        </p:nvSpPr>
        <p:spPr>
          <a:xfrm>
            <a:off x="5751676" y="0"/>
            <a:ext cx="64403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B3E693C-3D79-A935-FDC8-22E5D7336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AF2B029-0503-D969-EAF9-C0904EE5A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72674" y="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72674" y="342900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B9CC07D-4BCD-9854-9272-3F05092B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2F10693-95DC-E116-617D-95CC7605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286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6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6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0F94516-D36C-2727-50A5-CF74F2E8E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661897CC-AACF-2829-F832-0A49122D1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11943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415B5-BC03-D284-0472-96078327D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A6108F-688D-00CE-1F0C-96CC714BBE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2085673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D6636-D6A0-C337-4A05-2425732FF2B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8D833D0-D1EA-0453-7C67-5B1CE3BAD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264E6B0-F9AE-B1F9-93AC-8A519A4A5E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516C67-2149-579A-F47C-55BEB518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826A35-5634-6413-36C2-AEB0FFCA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5B9995-81AD-8AA9-683A-78DBE91BF8D1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DFBD57-209D-51C7-4616-FF4C6F00C443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FF3C8D76-C793-E670-BDE5-146FB59F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93ABC-DF5B-7122-E497-8DAC3BDA3DF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3237A92-0813-4C72-03F2-E999D7F7C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93FC714-6301-1455-CB53-C28849483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F90636A-148D-D1E5-3FF5-12C46A7F7B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28FE14-75D2-C23C-6FE7-530C1FD73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540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06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7682D-4DE4-4B99-3A29-AED2B60445F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D70F547-8B83-B174-3270-794B37206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BFD391-315F-7AC1-72E9-50EF2689B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218B57-AD97-875E-74F8-922F32AFF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229B9-D9CA-C3D4-0C1C-23040308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7323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AE905AA-AFA2-0B96-B385-D32652EF1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7988"/>
            <a:ext cx="6078373" cy="2282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3734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9953E-1F03-B222-CC62-12EAF44E2EC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952218D-93A7-0B20-45B9-5277563E2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4924678-329C-366B-4CA0-9F35F6C0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E9CC677-B687-DC73-8B66-FBAC46F9B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C9E828-1F1C-47CB-0CA6-96FD8BB6A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931AB8-713E-C852-8385-691C99CC07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483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A78F56-3208-0B1B-F4D6-5D837A040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8539C609-7056-CF23-8C8B-48A01C53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185018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71BEE4-760E-ACDE-C810-291B26FBC1F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E7A7B9D-0596-435F-260E-F986AD70309C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F03E6F-5303-0DBD-3EBD-9F67494B3E0B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9FB07F-BB62-D658-9816-1E1BD86A2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12AD3F-EA62-0DBF-75E9-F16434EAA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16805" y="6229255"/>
            <a:ext cx="517932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491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38267D-D61B-F75E-86C1-3337F26300D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5149C6-63EE-0A45-E5D3-310AF131E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here goes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40D0B0E0-4167-6A10-1CB8-CFFD4B3D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2073" y="6229255"/>
            <a:ext cx="506277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605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9372B4-79FF-1568-B3D6-7FCAAA20B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1CC271-180C-648D-087D-DEC613F81762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7604B72C-3E22-5D39-D192-EC4666871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616532"/>
            <a:ext cx="5062539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200" dirty="0"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 dirty="0"/>
              <a:t>The Presentation Title Goes Here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3503EB8-22AC-2652-541F-328652BFB8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2" y="4695137"/>
            <a:ext cx="5062539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Subheading or speaker 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507CC8-D535-4BC6-E58E-11FA855D0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5223518"/>
            <a:ext cx="5062539" cy="84761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If required goes here | speaker title, date and/or additional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B20A5-EF9D-B4CD-8327-7B9564DB7690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8B0E0D-A07D-CED0-324D-F6B0BD7878E5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B9C520-802F-607D-CD32-293B8F5FF939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CDBBF9-3E97-0881-79C2-B541C6F19CD2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05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0E20C2A2-7AA6-B5F7-298D-A81D64A664DD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5055-7586-B6AD-BFB3-A2A251B3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E5A13CC-41AD-B8D9-9E1B-73CEF87EF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0" y="4184148"/>
            <a:ext cx="5122488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3128669A-EC9C-6B64-81BD-C3297B926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4685635"/>
            <a:ext cx="5122486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email@nxp.com</a:t>
            </a:r>
          </a:p>
          <a:p>
            <a:pPr lvl="0"/>
            <a:r>
              <a:rPr lang="en-US" dirty="0"/>
              <a:t>+00 000 000</a:t>
            </a:r>
          </a:p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C421D2-45C3-344D-F5A9-B20EDBE60D16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07169C-F128-91C7-AC49-586C9613B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Get in touch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F5EDE-2021-9571-F58B-D3AF5A979807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109736-310E-A974-DDC5-8F49907B166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413E9-6D3A-96D8-051C-13A354A5AA1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78B0F1-E317-7DC9-E5B0-502657A7FAD0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97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91696F-04D1-9B06-1237-744CE5322B6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2B66B9-7611-B714-8794-C580ADF153EF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B59CCC-1A5B-6EE8-1831-4D7D0F91EA95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A97240-CCE8-5488-76AC-CF0E9B0356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</p:spTree>
    <p:extLst>
      <p:ext uri="{BB962C8B-B14F-4D97-AF65-F5344CB8AC3E}">
        <p14:creationId xmlns:p14="http://schemas.microsoft.com/office/powerpoint/2010/main" val="44635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7E304-5434-443E-1E5A-68E18069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A8611E8-2A99-51CF-0406-11504A28D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DD939FD6-7900-9BF1-E007-980EAA410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625206-8EC0-F346-26E8-1D3C64F07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263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AFE7F-AEF0-56AE-7B4A-48334281801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955D61-89AD-68BF-11BE-DC3C64CA2E04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D381AC-9A91-27C3-372C-83904DA3EC10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545B6-1A77-CD99-D604-0CBE2C8A50BC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6F4DAE-6FA9-F587-560D-0669A5EC086F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616F50-FFFA-28DD-FAAC-BFE320B809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FE2D78-CAEC-0B0E-1654-64661C5FBC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6D53C-CFF6-8F3E-0319-03AABB6E57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252478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5639739A-31D0-FE65-C933-0C49124C4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1418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B4A12A3-E68B-B5F9-ECD4-384E6D7D5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15027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First line 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AF38828-6081-4C3A-2DD3-B22FC3280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7046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 line subtitle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A855893-2639-83FD-38A0-E8FDCF1A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73338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B64443A-120A-C698-0B12-196C4D58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25899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B2D6F07-9B0E-549D-BBFE-AA93E1F032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FFD9AB6-FF46-01F9-652C-2D9FC9D1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228EF09-8E57-C2CC-B793-565FED72C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 dirty="0"/>
              <a:t>First line item here</a:t>
            </a:r>
          </a:p>
          <a:p>
            <a:r>
              <a:rPr lang="en-US" dirty="0"/>
              <a:t>Second line item here</a:t>
            </a:r>
          </a:p>
          <a:p>
            <a:r>
              <a:rPr lang="en-US" dirty="0"/>
              <a:t>Third line item here</a:t>
            </a:r>
          </a:p>
          <a:p>
            <a:r>
              <a:rPr lang="en-US" dirty="0"/>
              <a:t>Fourth line item here</a:t>
            </a:r>
          </a:p>
          <a:p>
            <a:r>
              <a:rPr lang="en-US" dirty="0"/>
              <a:t>Fifth line item here</a:t>
            </a:r>
          </a:p>
          <a:p>
            <a:r>
              <a:rPr lang="en-US" dirty="0"/>
              <a:t>Sixth line item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26CF5C1-649B-88BF-6A75-227309B989C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99A06D-BAB2-8CCE-BFE3-23F117AD327D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BCD6A5-3544-1C5F-3D4D-230ED5EF936C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138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4C5309F-0EB8-12D7-C5F0-0B3DD3A08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9757A7F-A06F-BD29-B262-6E60E244B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30F607D-A85B-7100-34BB-D854B9E85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55DF262-18AB-6874-1D10-A93587E94B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42AF305-B078-622A-386E-B7208B0444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Add heading here</a:t>
            </a:r>
            <a:br>
              <a:rPr lang="en-US" dirty="0"/>
            </a:br>
            <a:r>
              <a:rPr lang="en-US" dirty="0"/>
              <a:t>+ choose a color fill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6F36683-D877-58F5-F47A-1992BE7489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BD7C3C5-FB5F-DD84-5D21-842EBC55A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6BDD1E7-6359-07B6-A6A3-4F56BC2F4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462243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E305DC-0F8F-0D07-0119-6D6146541934}"/>
              </a:ext>
            </a:extLst>
          </p:cNvPr>
          <p:cNvSpPr/>
          <p:nvPr userDrawn="1"/>
        </p:nvSpPr>
        <p:spPr>
          <a:xfrm>
            <a:off x="5749925" y="0"/>
            <a:ext cx="64420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D007F8A-9F07-EC1B-CBDC-4AC0B31CF4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878F7B6-F89E-2106-EE45-FAF665463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DC2AB5-EB2D-A40E-EB58-C9E35D99D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architect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809B83-6C93-C9EF-7A62-25E509BC8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 dirty="0"/>
              <a:t>Slide title goes here over multiple lines if required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69251" y="0"/>
            <a:ext cx="3222749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9251" y="3429000"/>
            <a:ext cx="3222749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D12CC19-50A2-A36F-6422-E9BE131E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9682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2E06AA-C604-B254-0548-842563B995CE}"/>
              </a:ext>
            </a:extLst>
          </p:cNvPr>
          <p:cNvSpPr/>
          <p:nvPr userDrawn="1"/>
        </p:nvSpPr>
        <p:spPr>
          <a:xfrm>
            <a:off x="3476624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CA601A-B2F8-3621-C7A6-74F05BD40A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accusantik</a:t>
            </a:r>
            <a:endParaRPr lang="en-U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861F4E7-707B-6EAB-0166-74548368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 dirty="0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3F8D3E6-BB80-8FF2-511F-2702C5F3F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306203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29375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0248DE-1B33-702A-19EE-36BD47456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2AC6E4-E155-A422-F772-AF6A8D3DE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A353F30A-956E-6F05-EF51-ED2E85383C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94BF05-4B90-51C7-13D2-008DB9110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B93A6B-D323-B374-BBF9-45B3A349C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69555E3-3700-CDC2-01FE-CDE5F1EF916E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DDC0077-BAD4-0229-4E1A-2E7B4B30A6D0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2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C6999-857C-3B9C-1BA1-40386C14E8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F4B8D96-22BA-0C1F-5162-2AC5105DDF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E087739-C541-8865-EA98-5C2F15B5C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8DDFC6-3BD8-E99E-B3E1-EEF133BD7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14FD709-AB27-B41E-E4BB-293B59377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3AF60DD6-FFC3-0965-E53C-A4DA6584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5173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6209300-539C-8152-5982-7DA48EAEC0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8361DA-1C1F-7622-FED8-6465D492B7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473332-A069-A755-63D0-8559BB4E5D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endParaRPr lang="en-US" dirty="0"/>
          </a:p>
          <a:p>
            <a:pPr lvl="0"/>
            <a:r>
              <a:rPr lang="en-US" dirty="0"/>
              <a:t>Sones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  <a:p>
            <a:pPr lvl="0"/>
            <a:r>
              <a:rPr lang="en-US" dirty="0" err="1"/>
              <a:t>Explaborit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. 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offic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re </a:t>
            </a:r>
            <a:r>
              <a:rPr lang="en-US" dirty="0" err="1"/>
              <a:t>repratatem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il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vollaut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6245C49-A606-4225-6F82-7EA58D2F6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</a:t>
            </a:r>
            <a:br>
              <a:rPr lang="en-US" dirty="0"/>
            </a:br>
            <a:r>
              <a:rPr lang="en-US" dirty="0"/>
              <a:t>here over multiple</a:t>
            </a:r>
            <a:br>
              <a:rPr lang="en-US" dirty="0"/>
            </a:br>
            <a:r>
              <a:rPr lang="en-US" dirty="0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340548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0FAEFE-DCEA-C11E-9CD8-5BAE7ECD0A8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2023"/>
            <a:ext cx="6078373" cy="2294813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DD790FE4-BFEC-9756-BEB4-6B96B0DF6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2FD68F5-B296-0C2B-59DB-54BBD7D00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3D111EC-D128-EB01-30D0-3F5DA8E36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95F731-0F02-28C1-AF72-7799DA7D7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1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990E8F-3F86-019E-7259-C5DF5D006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536B57A2-10F0-6C44-3C29-83B0D55775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Navigation Section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EAE77CD-9E4A-7D74-E4B4-4AD390F68B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6EFC393-F3E0-61E8-169E-22AB3A81B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D3881B2-2CB5-BFB7-3D69-DB30616B86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90AB17C-2820-B52E-E6A5-744B267555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 err="1"/>
              <a:t>Inctur</a:t>
            </a:r>
            <a:r>
              <a:rPr lang="en-US" dirty="0"/>
              <a:t>? </a:t>
            </a:r>
            <a:r>
              <a:rPr lang="en-US" dirty="0" err="1"/>
              <a:t>Otatur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</a:t>
            </a:r>
            <a:r>
              <a:rPr lang="en-US" dirty="0" err="1"/>
              <a:t>sinctestest</a:t>
            </a:r>
            <a:r>
              <a:rPr lang="en-US" dirty="0"/>
              <a:t> et ex et </a:t>
            </a:r>
            <a:r>
              <a:rPr lang="en-US" dirty="0" err="1"/>
              <a:t>vollab</a:t>
            </a:r>
            <a:r>
              <a:rPr lang="en-US" dirty="0"/>
              <a:t> is del id </a:t>
            </a:r>
            <a:r>
              <a:rPr lang="en-US" dirty="0" err="1"/>
              <a:t>quaecust</a:t>
            </a:r>
            <a:r>
              <a:rPr lang="en-US" dirty="0"/>
              <a:t>, </a:t>
            </a:r>
            <a:r>
              <a:rPr lang="en-US" dirty="0" err="1"/>
              <a:t>inctemquam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Ne </a:t>
            </a:r>
            <a:r>
              <a:rPr lang="en-US" dirty="0" err="1"/>
              <a:t>pror</a:t>
            </a:r>
            <a:r>
              <a:rPr lang="en-US" dirty="0"/>
              <a:t> </a:t>
            </a:r>
            <a:r>
              <a:rPr lang="en-US" dirty="0" err="1"/>
              <a:t>arcia</a:t>
            </a:r>
            <a:r>
              <a:rPr lang="en-US" dirty="0"/>
              <a:t> nus </a:t>
            </a:r>
            <a:r>
              <a:rPr lang="en-US" dirty="0" err="1"/>
              <a:t>diti</a:t>
            </a:r>
            <a:r>
              <a:rPr lang="en-US" dirty="0"/>
              <a:t> cones que </a:t>
            </a:r>
            <a:r>
              <a:rPr lang="en-US" dirty="0" err="1"/>
              <a:t>voloribus</a:t>
            </a:r>
            <a:r>
              <a:rPr lang="en-US" dirty="0"/>
              <a:t>, </a:t>
            </a:r>
            <a:r>
              <a:rPr lang="en-US" dirty="0" err="1"/>
              <a:t>sitati</a:t>
            </a:r>
            <a:r>
              <a:rPr lang="en-US" dirty="0"/>
              <a:t> </a:t>
            </a:r>
            <a:r>
              <a:rPr lang="en-US" dirty="0" err="1"/>
              <a:t>nimet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aris</a:t>
            </a:r>
            <a:r>
              <a:rPr lang="en-US" dirty="0"/>
              <a:t> </a:t>
            </a:r>
            <a:r>
              <a:rPr lang="en-US" dirty="0" err="1"/>
              <a:t>corest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37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FF29363-7825-3F5A-BEA2-C9B0A9230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5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EB4605-05A5-FFF7-6BEB-8F2A1CCAFFA1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AB0D92D-86F3-7AF3-45BC-19114C142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2447" y="6229255"/>
            <a:ext cx="3606401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92766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3876A-96D1-F0AE-F0F2-8AF6DB2F3681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29F01-12EB-11E7-CB79-22971CD455C3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5EC604-C69A-8891-1B53-E11149E2F5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endParaRPr lang="en-US" dirty="0"/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</a:p>
          <a:p>
            <a:pPr lvl="0"/>
            <a:r>
              <a:rPr lang="en-US" dirty="0"/>
              <a:t>To beatae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</a:t>
            </a:r>
          </a:p>
          <a:p>
            <a:pPr lvl="0"/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</a:t>
            </a:r>
          </a:p>
          <a:p>
            <a:pPr lvl="0"/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AE43D4D-B5C0-4755-F0CF-B819394B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Slide title goes here over multiple lines if required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78E4A644-9CDA-47FD-DDA4-9911AA1D6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3988" y="6229255"/>
            <a:ext cx="5059388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50948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1237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737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35781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A28DB-65F2-4DB0-0C58-B4F4081D094E}"/>
              </a:ext>
            </a:extLst>
          </p:cNvPr>
          <p:cNvSpPr/>
          <p:nvPr userDrawn="1"/>
        </p:nvSpPr>
        <p:spPr>
          <a:xfrm>
            <a:off x="0" y="0"/>
            <a:ext cx="5749636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18CD4-45FF-0363-DBBA-8A93B3364196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F2590-8080-7A0A-2EDC-896BD896B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Section divider header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637A51-3E92-0DE4-3715-E6129025C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Secondary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75AE513-F025-3E23-FBCB-AD34DB5AA7E0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7F9690-CB6B-6CBA-C6A2-7915CE6FEF2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10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ECCA3C-D0CD-3DAC-72B9-289377CB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66170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add 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 dirty="0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96087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99" r:id="rId3"/>
    <p:sldLayoutId id="2147483735" r:id="rId4"/>
    <p:sldLayoutId id="214748373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6DBEC6-2685-F2FC-298D-5F4CBBF4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6577CEF-2EB4-A5BD-C2E7-01DE34F946D7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B4950E6-5C50-BC58-56EA-C3A4D033D3BC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Placeholder 16">
            <a:extLst>
              <a:ext uri="{FF2B5EF4-FFF2-40B4-BE49-F238E27FC236}">
                <a16:creationId xmlns:a16="http://schemas.microsoft.com/office/drawing/2014/main" id="{F57F4805-F012-B4DF-F69C-5B6FDD51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5E28841-3942-0C14-E018-4E1A6C0C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77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49" r:id="rId3"/>
    <p:sldLayoutId id="2147483688" r:id="rId4"/>
    <p:sldLayoutId id="2147483687" r:id="rId5"/>
    <p:sldLayoutId id="2147483725" r:id="rId6"/>
    <p:sldLayoutId id="2147483686" r:id="rId7"/>
    <p:sldLayoutId id="2147483715" r:id="rId8"/>
    <p:sldLayoutId id="2147483713" r:id="rId9"/>
    <p:sldLayoutId id="2147483701" r:id="rId10"/>
    <p:sldLayoutId id="2147483703" r:id="rId11"/>
    <p:sldLayoutId id="2147483705" r:id="rId12"/>
    <p:sldLayoutId id="2147483658" r:id="rId13"/>
    <p:sldLayoutId id="2147483651" r:id="rId14"/>
    <p:sldLayoutId id="2147483652" r:id="rId15"/>
    <p:sldLayoutId id="2147483657" r:id="rId16"/>
    <p:sldLayoutId id="2147483653" r:id="rId17"/>
    <p:sldLayoutId id="2147483694" r:id="rId18"/>
    <p:sldLayoutId id="2147483708" r:id="rId19"/>
    <p:sldLayoutId id="214748369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0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2A1F4-FB15-0B2D-7DFF-4AC1873B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Notes and sources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A5319E7-8948-378F-DF8C-7C80D60C07CA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>
                    <a:lumMod val="6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 dirty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AD39AA8-A244-DB56-42EC-193BDAB2C61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dirty="0">
              <a:solidFill>
                <a:schemeClr val="tx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Placeholder 16">
            <a:extLst>
              <a:ext uri="{FF2B5EF4-FFF2-40B4-BE49-F238E27FC236}">
                <a16:creationId xmlns:a16="http://schemas.microsoft.com/office/drawing/2014/main" id="{3D2DD0E2-8C1E-EA89-DB65-8934D257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1BEE7E3-E75B-96AC-2D17-FB238CFE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 dirty="0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9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30" r:id="rId3"/>
    <p:sldLayoutId id="2147483731" r:id="rId4"/>
    <p:sldLayoutId id="2147483732" r:id="rId5"/>
    <p:sldLayoutId id="2147483733" r:id="rId6"/>
    <p:sldLayoutId id="2147483683" r:id="rId7"/>
    <p:sldLayoutId id="2147483716" r:id="rId8"/>
    <p:sldLayoutId id="2147483712" r:id="rId9"/>
    <p:sldLayoutId id="2147483702" r:id="rId10"/>
    <p:sldLayoutId id="2147483704" r:id="rId11"/>
    <p:sldLayoutId id="2147483678" r:id="rId12"/>
    <p:sldLayoutId id="2147483677" r:id="rId13"/>
    <p:sldLayoutId id="2147483679" r:id="rId14"/>
    <p:sldLayoutId id="2147483710" r:id="rId15"/>
    <p:sldLayoutId id="2147483711" r:id="rId16"/>
    <p:sldLayoutId id="2147483695" r:id="rId17"/>
    <p:sldLayoutId id="2147483723" r:id="rId18"/>
    <p:sldLayoutId id="2147483696" r:id="rId19"/>
    <p:sldLayoutId id="214748373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dirty="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______.xlsx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______1.xlsx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______2.xlsx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______3.xlsx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Excel_______4.xlsx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ddokano/arduino_shields_on_mcx" TargetMode="External"/><Relationship Id="rId2" Type="http://schemas.openxmlformats.org/officeDocument/2006/relationships/hyperlink" Target="https://github.com/teddokano/r01lib_MCUXpresso" TargetMode="Externa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CAS-Japan</a:t>
            </a:r>
          </a:p>
          <a:p>
            <a:r>
              <a:rPr lang="en-US" dirty="0"/>
              <a:t>2025-December-28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Akifumi</a:t>
            </a:r>
            <a:r>
              <a:rPr lang="en-US" dirty="0"/>
              <a:t> OKANO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52" y="1616531"/>
            <a:ext cx="6224008" cy="2610984"/>
          </a:xfrm>
        </p:spPr>
        <p:txBody>
          <a:bodyPr/>
          <a:lstStyle/>
          <a:p>
            <a:r>
              <a:rPr lang="en-US" dirty="0"/>
              <a:t>r01lib </a:t>
            </a:r>
            <a:r>
              <a:rPr lang="en-US" sz="2400" dirty="0"/>
              <a:t>and</a:t>
            </a:r>
            <a:r>
              <a:rPr lang="en-US" dirty="0"/>
              <a:t> r01device</a:t>
            </a:r>
            <a:br>
              <a:rPr lang="en-US" dirty="0"/>
            </a:br>
            <a:r>
              <a:rPr lang="en-US" sz="2400" dirty="0"/>
              <a:t>C++ libraries for easy MCU operation</a:t>
            </a:r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0FFC20-FDBC-01C2-DC14-A411C7319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 err="1"/>
              <a:t>DigitalInOut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 err="1"/>
              <a:t>BusInOut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 /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 classes</a:t>
            </a:r>
          </a:p>
          <a:p>
            <a:r>
              <a:rPr kumimoji="1" lang="en-US" altLang="ja-JP" dirty="0" err="1"/>
              <a:t>InterruptIn</a:t>
            </a:r>
            <a:r>
              <a:rPr kumimoji="1" lang="en-US" altLang="ja-JP" dirty="0"/>
              <a:t> class</a:t>
            </a:r>
          </a:p>
          <a:p>
            <a:r>
              <a:rPr kumimoji="1" lang="en-US" altLang="ja-JP" dirty="0"/>
              <a:t>Ticker class </a:t>
            </a:r>
            <a:r>
              <a:rPr kumimoji="1" lang="en-US" altLang="ja-JP" sz="1400" dirty="0"/>
              <a:t>(FRDM-MCXC444 doesn’t support this)</a:t>
            </a:r>
          </a:p>
          <a:p>
            <a:r>
              <a:rPr kumimoji="1" lang="en-US" altLang="ja-JP" dirty="0"/>
              <a:t>I2C class</a:t>
            </a:r>
          </a:p>
          <a:p>
            <a:r>
              <a:rPr kumimoji="1" lang="en-US" altLang="ja-JP" dirty="0"/>
              <a:t>I3C class </a:t>
            </a:r>
            <a:r>
              <a:rPr kumimoji="1" lang="en-US" altLang="ja-JP" sz="1400" dirty="0"/>
              <a:t>(FRDM-MCXC444 doesn’t support this)</a:t>
            </a:r>
          </a:p>
          <a:p>
            <a:r>
              <a:rPr kumimoji="1" lang="en-US" altLang="ja-JP" dirty="0"/>
              <a:t>SPI class</a:t>
            </a:r>
          </a:p>
          <a:p>
            <a:r>
              <a:rPr kumimoji="1" lang="en-US" altLang="ja-JP" dirty="0"/>
              <a:t>Wait function</a:t>
            </a: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D7179CD-6C90-2BDC-D53A-702C4E7F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APIs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84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28278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528281" cy="5031201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led( GREEN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led = !led;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wait( 0.5 );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0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LED blink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GPIO can be controlled by simple interface</a:t>
            </a:r>
          </a:p>
          <a:p>
            <a:r>
              <a:rPr kumimoji="1" lang="en-US" altLang="ja-JP" dirty="0"/>
              <a:t>No need to care about GPIO registers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Pin names are defined in “component/r01lib/</a:t>
            </a:r>
            <a:r>
              <a:rPr kumimoji="1" lang="en-US" altLang="ja-JP" dirty="0" err="1"/>
              <a:t>io.h</a:t>
            </a:r>
            <a:r>
              <a:rPr kumimoji="1" lang="en-US" altLang="ja-JP" dirty="0"/>
              <a:t>”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Wait() </a:t>
            </a:r>
            <a:r>
              <a:rPr kumimoji="1" lang="en-US" altLang="ja-JP" dirty="0"/>
              <a:t>takes float number (seconds). Down to microsecond resolution 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50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6393919" cy="47815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503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d5( D5 );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d6(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D6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 err="1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DigitalOut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d7( </a:t>
            </a:r>
            <a:r>
              <a:rPr lang="en-US" altLang="ja-JP" sz="1600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D7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count = 0;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( 1 )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d5 = (count &gt;&gt; 0)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d6 = (count &gt;&gt; 1)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d7 = (count &gt;&gt; 2) &amp; 0x01;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</a:t>
            </a:r>
            <a:r>
              <a:rPr kumimoji="1" lang="en-US" altLang="ja-JP" dirty="0" err="1"/>
              <a:t>DigitalOut</a:t>
            </a:r>
            <a:br>
              <a:rPr kumimoji="1" lang="en-US" altLang="ja-JP" dirty="0"/>
            </a:br>
            <a:r>
              <a:rPr kumimoji="1" lang="en-US" altLang="ja-JP" sz="1800" dirty="0"/>
              <a:t>Flips GPIO pins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It can handle multiple GPIOs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Input can be done by </a:t>
            </a:r>
            <a:r>
              <a:rPr kumimoji="1" lang="en-US" altLang="ja-JP" b="1" dirty="0" err="1"/>
              <a:t>DigitalIn</a:t>
            </a:r>
            <a:r>
              <a:rPr kumimoji="1" lang="en-US" altLang="ja-JP" dirty="0"/>
              <a:t> and </a:t>
            </a:r>
            <a:r>
              <a:rPr kumimoji="1" lang="en-US" altLang="ja-JP" b="1" dirty="0" err="1"/>
              <a:t>DigitalInOut</a:t>
            </a:r>
            <a:r>
              <a:rPr kumimoji="1" lang="en-US" altLang="ja-JP" dirty="0"/>
              <a:t> classes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6" name="図 5" descr="時計の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39F1ECD9-4345-FFB2-1D68-3721256C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08" y="3901205"/>
            <a:ext cx="7772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8"/>
            <a:ext cx="7283656" cy="504114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00" dirty="0">
                <a:solidFill>
                  <a:srgbClr val="64382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I2C_SDA, I2C_SCL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F68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constexpr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uint8_t address =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0x4C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uint8_t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];</a:t>
            </a:r>
          </a:p>
          <a:p>
            <a:pPr marL="0" indent="0">
              <a:buNone/>
            </a:pP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200" b="1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200" dirty="0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i2c.write(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), I2C::NO_STOP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i2c.read(  address,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b="1" dirty="0" err="1">
                <a:solidFill>
                  <a:srgbClr val="9B239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 );</a:t>
            </a:r>
            <a:b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200" dirty="0">
                <a:solidFill>
                  <a:srgbClr val="C41A1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"0x %02X %02X\r\n"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], </a:t>
            </a:r>
            <a:r>
              <a:rPr lang="en-US" altLang="ja-JP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r_data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]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wait( </a:t>
            </a:r>
            <a:r>
              <a:rPr lang="en-US" altLang="ja-JP" sz="1200" dirty="0">
                <a:solidFill>
                  <a:srgbClr val="1C00C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ja-JP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I2C</a:t>
            </a:r>
            <a:br>
              <a:rPr kumimoji="1" lang="en-US" altLang="ja-JP" dirty="0"/>
            </a:br>
            <a:r>
              <a:rPr kumimoji="1" lang="en-US" altLang="ja-JP" sz="1800" dirty="0"/>
              <a:t>Low level P3T1755 access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932641" y="1150938"/>
            <a:ext cx="4093708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I2C class provides a simple interface to perform transfer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6" name="図 5" descr="テレビゲームの画面&#10;&#10;自動的に生成された説明">
            <a:extLst>
              <a:ext uri="{FF2B5EF4-FFF2-40B4-BE49-F238E27FC236}">
                <a16:creationId xmlns:a16="http://schemas.microsoft.com/office/drawing/2014/main" id="{25F1D582-31AA-4B30-9E77-D82A4E92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49" y="5454744"/>
            <a:ext cx="7772400" cy="20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pins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412" y="4504637"/>
            <a:ext cx="4230687" cy="15467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FRDM-MCXN947</a:t>
            </a:r>
          </a:p>
          <a:p>
            <a:r>
              <a:rPr lang="en-US" altLang="ja-JP" dirty="0"/>
              <a:t>FRDM-MCXN236</a:t>
            </a:r>
          </a:p>
          <a:p>
            <a:r>
              <a:rPr lang="en-US" altLang="ja-JP" dirty="0"/>
              <a:t>FRDM-MCXA156</a:t>
            </a:r>
            <a:endParaRPr lang="en-US" dirty="0"/>
          </a:p>
          <a:p>
            <a:r>
              <a:rPr lang="en-US" dirty="0"/>
              <a:t>FRDM-MCXA153</a:t>
            </a:r>
          </a:p>
          <a:p>
            <a:r>
              <a:rPr lang="en-US" dirty="0"/>
              <a:t>FRDM-MCXC444</a:t>
            </a:r>
          </a:p>
        </p:txBody>
      </p:sp>
    </p:spTree>
    <p:extLst>
      <p:ext uri="{BB962C8B-B14F-4D97-AF65-F5344CB8AC3E}">
        <p14:creationId xmlns:p14="http://schemas.microsoft.com/office/powerpoint/2010/main" val="428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324856F-004E-8450-9016-790BB2252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5C5FF4-D045-1E8E-C7BE-2C5630D4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A0418F9-B02D-C001-6C16-60673E166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139D3C-9B2D-BC4B-4E0B-71E933FA5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898" y="2001960"/>
            <a:ext cx="6564675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75898" y="488585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75898" y="505730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9810632" y="48115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9814047" y="499590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235099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746375" y="4033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746375" y="4204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746375" y="4372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65500" y="482377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924925" y="481822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7251700" y="488327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254065" y="488327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7050785" y="639609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7050754" y="622246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7385733" y="505730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9740393" y="475594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9740393" y="493871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55" name="テキスト ボックス 1054">
            <a:extLst>
              <a:ext uri="{FF2B5EF4-FFF2-40B4-BE49-F238E27FC236}">
                <a16:creationId xmlns:a16="http://schemas.microsoft.com/office/drawing/2014/main" id="{900A8557-7697-60D8-EE0E-B1D65D8E4212}"/>
              </a:ext>
            </a:extLst>
          </p:cNvPr>
          <p:cNvSpPr txBox="1"/>
          <p:nvPr/>
        </p:nvSpPr>
        <p:spPr>
          <a:xfrm>
            <a:off x="224475" y="4848619"/>
            <a:ext cx="40334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* Note: A5 pin is tied to 10kΩ pull-up and 100nF capacitor to GND on board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5E9869-229D-4756-0EE5-6F6276B9480D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189114" y="453773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FRDM-MCXN947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273EE308-D79E-DB92-4DD6-13805AD96F08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C64B817C-E32A-3E84-BD98-0BD334CA0D33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23452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23198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</p:cNvCxnSpPr>
          <p:nvPr/>
        </p:nvCxnSpPr>
        <p:spPr>
          <a:xfrm>
            <a:off x="785797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624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157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77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31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18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65" name="角丸四角形 1164">
            <a:extLst>
              <a:ext uri="{FF2B5EF4-FFF2-40B4-BE49-F238E27FC236}">
                <a16:creationId xmlns:a16="http://schemas.microsoft.com/office/drawing/2014/main" id="{8F9BD5C8-F800-8EC7-30C0-CA7EF507343E}"/>
              </a:ext>
            </a:extLst>
          </p:cNvPr>
          <p:cNvSpPr/>
          <p:nvPr/>
        </p:nvSpPr>
        <p:spPr>
          <a:xfrm>
            <a:off x="8478715" y="4267209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テキスト ボックス 1165">
            <a:extLst>
              <a:ext uri="{FF2B5EF4-FFF2-40B4-BE49-F238E27FC236}">
                <a16:creationId xmlns:a16="http://schemas.microsoft.com/office/drawing/2014/main" id="{7F4553EF-412C-D4F0-214F-8DE624B7E119}"/>
              </a:ext>
            </a:extLst>
          </p:cNvPr>
          <p:cNvSpPr txBox="1"/>
          <p:nvPr/>
        </p:nvSpPr>
        <p:spPr>
          <a:xfrm>
            <a:off x="8738140" y="4261657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67D1BE42-EC1A-1337-4733-8538544FA166}"/>
              </a:ext>
            </a:extLst>
          </p:cNvPr>
          <p:cNvSpPr/>
          <p:nvPr/>
        </p:nvSpPr>
        <p:spPr>
          <a:xfrm>
            <a:off x="9803689" y="427707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角丸四角形 1171">
            <a:extLst>
              <a:ext uri="{FF2B5EF4-FFF2-40B4-BE49-F238E27FC236}">
                <a16:creationId xmlns:a16="http://schemas.microsoft.com/office/drawing/2014/main" id="{13FE96F5-277C-DDF7-6CA8-509741B1EB71}"/>
              </a:ext>
            </a:extLst>
          </p:cNvPr>
          <p:cNvSpPr/>
          <p:nvPr/>
        </p:nvSpPr>
        <p:spPr>
          <a:xfrm>
            <a:off x="9807104" y="44360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3" name="テキスト ボックス 1172">
            <a:extLst>
              <a:ext uri="{FF2B5EF4-FFF2-40B4-BE49-F238E27FC236}">
                <a16:creationId xmlns:a16="http://schemas.microsoft.com/office/drawing/2014/main" id="{7677B366-F9CC-31C3-3C92-B86B5BCCDC9E}"/>
              </a:ext>
            </a:extLst>
          </p:cNvPr>
          <p:cNvSpPr txBox="1"/>
          <p:nvPr/>
        </p:nvSpPr>
        <p:spPr>
          <a:xfrm>
            <a:off x="9733450" y="422150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8F5EA484-03D9-3F4C-66F7-D9271C630A68}"/>
              </a:ext>
            </a:extLst>
          </p:cNvPr>
          <p:cNvSpPr txBox="1"/>
          <p:nvPr/>
        </p:nvSpPr>
        <p:spPr>
          <a:xfrm>
            <a:off x="9733450" y="437887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36BBB6-1B94-9CEC-1747-68617800DE9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1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N947</a:t>
            </a:r>
            <a:endParaRPr kumimoji="1" lang="ja-JP" altLang="en-US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2E472F84-CBD8-1DCF-20F8-24180EB13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863639"/>
              </p:ext>
            </p:extLst>
          </p:nvPr>
        </p:nvGraphicFramePr>
        <p:xfrm>
          <a:off x="1856095" y="825944"/>
          <a:ext cx="9609825" cy="5932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6781800" progId="Excel.Sheet.12">
                  <p:embed/>
                </p:oleObj>
              </mc:Choice>
              <mc:Fallback>
                <p:oleObj name="シート" r:id="rId2" imgW="10985500" imgH="6781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6095" y="825944"/>
                        <a:ext cx="9609825" cy="5932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86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1817B9C-E9D5-EEF1-CC53-89095C410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b="1" dirty="0"/>
              <a:t>Libraries</a:t>
            </a:r>
            <a:r>
              <a:rPr kumimoji="1" lang="en-US" altLang="ja-JP" dirty="0"/>
              <a:t> are available which enables to write </a:t>
            </a:r>
            <a:r>
              <a:rPr kumimoji="1" lang="en-US" altLang="ja-JP" b="1" dirty="0"/>
              <a:t>I3C/I2C/SPI applications easy </a:t>
            </a:r>
            <a:r>
              <a:rPr kumimoji="1" lang="en-US" altLang="ja-JP" dirty="0"/>
              <a:t>on </a:t>
            </a:r>
            <a:r>
              <a:rPr kumimoji="1" lang="en-US" altLang="ja-JP" b="1" dirty="0"/>
              <a:t>MCX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mocrocontrollers</a:t>
            </a:r>
            <a:r>
              <a:rPr kumimoji="1" lang="en-US" altLang="ja-JP" dirty="0"/>
              <a:t>!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Same application code works on any supported MCX boards</a:t>
            </a:r>
          </a:p>
          <a:p>
            <a:endParaRPr kumimoji="1" lang="en-US" altLang="ja-JP" dirty="0"/>
          </a:p>
          <a:p>
            <a:r>
              <a:rPr kumimoji="1" lang="en-US" altLang="ja-JP" b="1" dirty="0"/>
              <a:t>‘r01lib’</a:t>
            </a:r>
            <a:r>
              <a:rPr kumimoji="1" lang="en-US" altLang="ja-JP" dirty="0"/>
              <a:t> and </a:t>
            </a:r>
            <a:r>
              <a:rPr kumimoji="1" lang="en-US" altLang="ja-JP" b="1" dirty="0"/>
              <a:t>’r01device’</a:t>
            </a:r>
            <a:r>
              <a:rPr kumimoji="1" lang="en-US" altLang="ja-JP" dirty="0"/>
              <a:t> are the libraries provides </a:t>
            </a:r>
            <a:r>
              <a:rPr kumimoji="1" lang="en-US" altLang="ja-JP" b="1" dirty="0"/>
              <a:t>simple AP</a:t>
            </a:r>
            <a:r>
              <a:rPr kumimoji="1" lang="en-US" altLang="ja-JP" dirty="0"/>
              <a:t>I to operate MCU features/peripherals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 libraries are </a:t>
            </a:r>
            <a:r>
              <a:rPr kumimoji="1" lang="en-US" altLang="ja-JP" b="1" dirty="0"/>
              <a:t>suitable</a:t>
            </a:r>
            <a:r>
              <a:rPr kumimoji="1" lang="en-US" altLang="ja-JP" dirty="0"/>
              <a:t> for </a:t>
            </a:r>
            <a:r>
              <a:rPr kumimoji="1" lang="en-US" altLang="ja-JP" b="1" dirty="0"/>
              <a:t>writing demo code </a:t>
            </a:r>
            <a:r>
              <a:rPr kumimoji="1" lang="en-US" altLang="ja-JP" dirty="0"/>
              <a:t>and </a:t>
            </a:r>
            <a:r>
              <a:rPr kumimoji="1" lang="en-US" altLang="ja-JP" b="1" dirty="0"/>
              <a:t>hands-on</a:t>
            </a:r>
            <a:r>
              <a:rPr kumimoji="1" lang="en-US" altLang="ja-JP" dirty="0"/>
              <a:t> for introducing devices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Any comment, request, bug-report and pull-request are welcome </a:t>
            </a:r>
            <a:r>
              <a:rPr kumimoji="1" lang="en-US" altLang="ja-JP" dirty="0">
                <a:sym typeface="Wingdings" pitchFamily="2" charset="2"/>
              </a:rPr>
              <a:t></a:t>
            </a:r>
          </a:p>
          <a:p>
            <a:pPr marL="171450" lvl="1" indent="0">
              <a:buNone/>
            </a:pPr>
            <a:r>
              <a:rPr kumimoji="1" lang="en-US" altLang="ja-JP" dirty="0">
                <a:sym typeface="Wingdings" pitchFamily="2" charset="2"/>
              </a:rPr>
              <a:t> → </a:t>
            </a:r>
            <a:r>
              <a:rPr kumimoji="1" lang="en-US" altLang="ja-JP" dirty="0" err="1">
                <a:sym typeface="Wingdings" pitchFamily="2" charset="2"/>
              </a:rPr>
              <a:t>akifumi.okano@nxp.com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Executive summary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1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CBA4-D4D5-364C-52C8-91FE1C41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0C5FD4-79FF-0B04-057A-C2225924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315" y="1943441"/>
            <a:ext cx="6558258" cy="2971118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4A2F824-3AC1-40E8-F2DA-63F3128B54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5B254-0E20-C803-92FE-01DF70B6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54634E-8FE2-B614-EE90-218B36977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70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BAD9597-6FF0-55E3-DFF4-CEE16957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60356" y="2485435"/>
            <a:ext cx="7891711" cy="3572097"/>
          </a:xfrm>
          <a:prstGeom prst="rect">
            <a:avLst/>
          </a:prstGeom>
        </p:spPr>
      </p:pic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9810633" y="328285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9814858" y="266603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9817687" y="249565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9817687" y="13099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9815881" y="148120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9811919" y="323392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746375" y="2005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746375" y="2176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746375" y="2345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746375" y="2513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746375" y="2684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746375" y="28532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746375" y="302152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746375" y="31929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98902" y="211329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901152" y="2449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901151" y="262298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901149" y="279125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295953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429065" y="1941935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419156" y="3128929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429065" y="228157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429065" y="24501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402195" y="23998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429065" y="26183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425089" y="27856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428264" y="273919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29539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2907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429065" y="2111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446656" y="20614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746375" y="35252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746375" y="369666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746375" y="38649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278800" y="403321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278800" y="4204661"/>
            <a:ext cx="1944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332800" y="4372936"/>
            <a:ext cx="1890878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AE9EC936-A593-23E0-861B-7CAB5E939C8D}"/>
              </a:ext>
            </a:extLst>
          </p:cNvPr>
          <p:cNvSpPr/>
          <p:nvPr/>
        </p:nvSpPr>
        <p:spPr>
          <a:xfrm>
            <a:off x="2423132" y="37982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CACF4255-20C7-7E88-C1C1-93DE5AA3645F}"/>
              </a:ext>
            </a:extLst>
          </p:cNvPr>
          <p:cNvSpPr/>
          <p:nvPr/>
        </p:nvSpPr>
        <p:spPr>
          <a:xfrm>
            <a:off x="2423132" y="396679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角丸四角形 1063">
            <a:extLst>
              <a:ext uri="{FF2B5EF4-FFF2-40B4-BE49-F238E27FC236}">
                <a16:creationId xmlns:a16="http://schemas.microsoft.com/office/drawing/2014/main" id="{B39CEA9B-48B3-983E-D0E6-FC3A6B88B52D}"/>
              </a:ext>
            </a:extLst>
          </p:cNvPr>
          <p:cNvSpPr/>
          <p:nvPr/>
        </p:nvSpPr>
        <p:spPr>
          <a:xfrm>
            <a:off x="2423132" y="41349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5" name="角丸四角形 1064">
            <a:extLst>
              <a:ext uri="{FF2B5EF4-FFF2-40B4-BE49-F238E27FC236}">
                <a16:creationId xmlns:a16="http://schemas.microsoft.com/office/drawing/2014/main" id="{7382CB87-363E-1C6E-F759-E135EB2FA537}"/>
              </a:ext>
            </a:extLst>
          </p:cNvPr>
          <p:cNvSpPr/>
          <p:nvPr/>
        </p:nvSpPr>
        <p:spPr>
          <a:xfrm>
            <a:off x="2419156" y="43023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68322" y="3190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68322" y="3361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68322" y="3530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68322" y="3698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68322" y="3869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68322" y="403812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68322" y="420640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68322" y="437785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81751" y="311792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71842" y="43053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81751" y="345755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81751" y="36261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9381751" y="37942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77775" y="39616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73221" y="412995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81751" y="32877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75938" y="1724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75938" y="1895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75938" y="2064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75938" y="2232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75938" y="2403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75938" y="257224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75938" y="274052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75938" y="291197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34815" y="183229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89367" y="16520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79458" y="28394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89367" y="19916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89367" y="21602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89367" y="23284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85391" y="24957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80837" y="26640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9367" y="18219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75938" y="13777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75938" y="15491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65500" y="130552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95174" y="19429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91349" y="21119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87524" y="227958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91349" y="244565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93927" y="129997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rgbClr val="FFFF00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77197" y="160822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7524" y="17771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9854220" y="26166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9784370" y="24457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0285998" y="247503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0298487" y="265273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0292837" y="326847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9388094" y="127860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9380890" y="1310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9380890" y="147911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9386697" y="12618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9382872" y="143079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8671244" y="199361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8753262" y="196645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9749463" y="125466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9749463" y="142472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A0003D02-3455-D23E-E7B5-B9A5517D9CE0}"/>
              </a:ext>
            </a:extLst>
          </p:cNvPr>
          <p:cNvSpPr/>
          <p:nvPr/>
        </p:nvSpPr>
        <p:spPr>
          <a:xfrm>
            <a:off x="2429065" y="34624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99377481-949C-0185-DCB4-21FE94102AC6}"/>
              </a:ext>
            </a:extLst>
          </p:cNvPr>
          <p:cNvSpPr/>
          <p:nvPr/>
        </p:nvSpPr>
        <p:spPr>
          <a:xfrm>
            <a:off x="2429065" y="363100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F543C5B9-875F-29E5-F42A-B1B0B316FEDC}"/>
              </a:ext>
            </a:extLst>
          </p:cNvPr>
          <p:cNvSpPr/>
          <p:nvPr/>
        </p:nvSpPr>
        <p:spPr>
          <a:xfrm>
            <a:off x="2914938" y="4141013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30C51A-430D-DF73-3FAF-714729C478D0}"/>
              </a:ext>
            </a:extLst>
          </p:cNvPr>
          <p:cNvSpPr txBox="1"/>
          <p:nvPr/>
        </p:nvSpPr>
        <p:spPr>
          <a:xfrm>
            <a:off x="2884335" y="412079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  <a:p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B5700EAD-D03B-22B2-48B2-52FA3CADDC3E}"/>
              </a:ext>
            </a:extLst>
          </p:cNvPr>
          <p:cNvSpPr/>
          <p:nvPr/>
        </p:nvSpPr>
        <p:spPr>
          <a:xfrm>
            <a:off x="1939928" y="413762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472DA030-0C92-2B5A-563C-3994E48ECD45}"/>
              </a:ext>
            </a:extLst>
          </p:cNvPr>
          <p:cNvSpPr/>
          <p:nvPr/>
        </p:nvSpPr>
        <p:spPr>
          <a:xfrm>
            <a:off x="1938122" y="430889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9E1D5-1D23-4CF9-D031-102246918D92}"/>
              </a:ext>
            </a:extLst>
          </p:cNvPr>
          <p:cNvSpPr txBox="1"/>
          <p:nvPr/>
        </p:nvSpPr>
        <p:spPr>
          <a:xfrm>
            <a:off x="1871704" y="408234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7DADF94-A60B-BD73-5C07-94DC5B746A31}"/>
              </a:ext>
            </a:extLst>
          </p:cNvPr>
          <p:cNvSpPr txBox="1"/>
          <p:nvPr/>
        </p:nvSpPr>
        <p:spPr>
          <a:xfrm>
            <a:off x="1871704" y="425240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35F2A0E0-9F92-806E-CE2F-20F6278CFA62}"/>
              </a:ext>
            </a:extLst>
          </p:cNvPr>
          <p:cNvSpPr/>
          <p:nvPr/>
        </p:nvSpPr>
        <p:spPr>
          <a:xfrm>
            <a:off x="1938268" y="396229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304307D-86B2-15AA-EF45-0E3983B60E1B}"/>
              </a:ext>
            </a:extLst>
          </p:cNvPr>
          <p:cNvSpPr txBox="1"/>
          <p:nvPr/>
        </p:nvSpPr>
        <p:spPr>
          <a:xfrm>
            <a:off x="1939554" y="3913371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4097311-ED90-AB1B-7F0B-F18AA6E0779A}"/>
              </a:ext>
            </a:extLst>
          </p:cNvPr>
          <p:cNvGrpSpPr/>
          <p:nvPr/>
        </p:nvGrpSpPr>
        <p:grpSpPr>
          <a:xfrm rot="16200000">
            <a:off x="1735775" y="3927573"/>
            <a:ext cx="152126" cy="134968"/>
            <a:chOff x="10534649" y="4251328"/>
            <a:chExt cx="210752" cy="186981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76FF1FD4-CEA2-E710-0200-1C4186617C14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5CE533E-D09C-4CD1-2BE3-8914A660F5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4752323-2A0C-E574-369F-8A0DCD0B9A50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28D80587-2172-BBA2-E517-E2E4C26642A3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45D555E6-3DEB-9CD6-FC69-5A4BB5FEAD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CCF0144F-B8ED-05CD-7A4E-698737EB91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4A0EB187-CCD4-F82D-8425-06AF1EA358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F79D672-5787-F7D9-2AEA-08A18AB8719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83BB620-C934-C926-4062-3BAB4B99AC37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445263-5A58-DE69-6354-C13D8801B247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370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30FABAE-FC95-AC63-53D5-D57415AA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98143" y="894590"/>
            <a:ext cx="7531506" cy="3409054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A99F76-0470-C363-4E6A-941B4B03F5F6}"/>
              </a:ext>
            </a:extLst>
          </p:cNvPr>
          <p:cNvCxnSpPr>
            <a:cxnSpLocks/>
          </p:cNvCxnSpPr>
          <p:nvPr/>
        </p:nvCxnSpPr>
        <p:spPr>
          <a:xfrm>
            <a:off x="7867722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DD2FCA0-E7F5-66A2-2B1B-0237B5A60AF0}"/>
              </a:ext>
            </a:extLst>
          </p:cNvPr>
          <p:cNvCxnSpPr>
            <a:cxnSpLocks/>
          </p:cNvCxnSpPr>
          <p:nvPr/>
        </p:nvCxnSpPr>
        <p:spPr>
          <a:xfrm>
            <a:off x="2626157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4367114" y="514300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FRDM-MCXN236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901150" y="5081013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420535" y="507544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423710" y="502895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000646" y="514451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8D52249-A76E-89F0-8959-E03C16D6DE82}"/>
              </a:ext>
            </a:extLst>
          </p:cNvPr>
          <p:cNvCxnSpPr>
            <a:cxnSpLocks/>
          </p:cNvCxnSpPr>
          <p:nvPr/>
        </p:nvCxnSpPr>
        <p:spPr>
          <a:xfrm>
            <a:off x="7867722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B3E5BA-523D-7DC9-0E7B-FCCAEECB5D70}"/>
              </a:ext>
            </a:extLst>
          </p:cNvPr>
          <p:cNvCxnSpPr>
            <a:cxnSpLocks/>
          </p:cNvCxnSpPr>
          <p:nvPr/>
        </p:nvCxnSpPr>
        <p:spPr>
          <a:xfrm>
            <a:off x="2626157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D9577BC-8014-E635-A437-FE39C215793D}"/>
              </a:ext>
            </a:extLst>
          </p:cNvPr>
          <p:cNvCxnSpPr>
            <a:cxnSpLocks/>
          </p:cNvCxnSpPr>
          <p:nvPr/>
        </p:nvCxnSpPr>
        <p:spPr>
          <a:xfrm>
            <a:off x="4367114" y="499157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2010574-146C-5599-76D6-E95B4D8933C3}"/>
              </a:ext>
            </a:extLst>
          </p:cNvPr>
          <p:cNvCxnSpPr>
            <a:cxnSpLocks/>
          </p:cNvCxnSpPr>
          <p:nvPr/>
        </p:nvCxnSpPr>
        <p:spPr>
          <a:xfrm>
            <a:off x="7000646" y="499308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CCE6752-A24F-3CF7-5514-16DB728B402F}"/>
              </a:ext>
            </a:extLst>
          </p:cNvPr>
          <p:cNvCxnSpPr>
            <a:cxnSpLocks/>
          </p:cNvCxnSpPr>
          <p:nvPr/>
        </p:nvCxnSpPr>
        <p:spPr>
          <a:xfrm>
            <a:off x="7866505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E662ABA-5485-0ED1-AB82-6FDEA5D28A16}"/>
              </a:ext>
            </a:extLst>
          </p:cNvPr>
          <p:cNvCxnSpPr>
            <a:cxnSpLocks/>
          </p:cNvCxnSpPr>
          <p:nvPr/>
        </p:nvCxnSpPr>
        <p:spPr>
          <a:xfrm>
            <a:off x="2624940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AA73C4A-93ED-07C6-B60E-42CE692BEE6D}"/>
              </a:ext>
            </a:extLst>
          </p:cNvPr>
          <p:cNvCxnSpPr>
            <a:cxnSpLocks/>
          </p:cNvCxnSpPr>
          <p:nvPr/>
        </p:nvCxnSpPr>
        <p:spPr>
          <a:xfrm>
            <a:off x="4365897" y="48199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7EA7EF8-1F37-AAF9-7E18-7B307AB567B0}"/>
              </a:ext>
            </a:extLst>
          </p:cNvPr>
          <p:cNvCxnSpPr>
            <a:cxnSpLocks/>
          </p:cNvCxnSpPr>
          <p:nvPr/>
        </p:nvCxnSpPr>
        <p:spPr>
          <a:xfrm>
            <a:off x="6999429" y="482142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4E9A336-1890-4A5A-7826-933145C3612F}"/>
              </a:ext>
            </a:extLst>
          </p:cNvPr>
          <p:cNvCxnSpPr>
            <a:cxnSpLocks/>
          </p:cNvCxnSpPr>
          <p:nvPr/>
        </p:nvCxnSpPr>
        <p:spPr>
          <a:xfrm>
            <a:off x="7866505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15E5BF3-803F-3676-E4AD-31BF7BD21E1C}"/>
              </a:ext>
            </a:extLst>
          </p:cNvPr>
          <p:cNvCxnSpPr>
            <a:cxnSpLocks/>
          </p:cNvCxnSpPr>
          <p:nvPr/>
        </p:nvCxnSpPr>
        <p:spPr>
          <a:xfrm>
            <a:off x="2624940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B2A8590-7066-F1E7-EB1E-3ED98D8D9B46}"/>
              </a:ext>
            </a:extLst>
          </p:cNvPr>
          <p:cNvCxnSpPr>
            <a:cxnSpLocks/>
          </p:cNvCxnSpPr>
          <p:nvPr/>
        </p:nvCxnSpPr>
        <p:spPr>
          <a:xfrm>
            <a:off x="4365897" y="466849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BAF515BA-910A-DB58-1523-C214B1426187}"/>
              </a:ext>
            </a:extLst>
          </p:cNvPr>
          <p:cNvCxnSpPr>
            <a:cxnSpLocks/>
          </p:cNvCxnSpPr>
          <p:nvPr/>
        </p:nvCxnSpPr>
        <p:spPr>
          <a:xfrm>
            <a:off x="6999429" y="466999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17A3C9FB-E5B7-4349-8858-CA9F28C4563D}"/>
              </a:ext>
            </a:extLst>
          </p:cNvPr>
          <p:cNvCxnSpPr>
            <a:cxnSpLocks/>
          </p:cNvCxnSpPr>
          <p:nvPr/>
        </p:nvCxnSpPr>
        <p:spPr>
          <a:xfrm>
            <a:off x="2639572" y="449804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871E274C-3570-F9B3-B03E-07A52826C940}"/>
              </a:ext>
            </a:extLst>
          </p:cNvPr>
          <p:cNvCxnSpPr>
            <a:cxnSpLocks/>
          </p:cNvCxnSpPr>
          <p:nvPr/>
        </p:nvCxnSpPr>
        <p:spPr>
          <a:xfrm>
            <a:off x="4380529" y="449804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矢印コネクタ 1044">
            <a:extLst>
              <a:ext uri="{FF2B5EF4-FFF2-40B4-BE49-F238E27FC236}">
                <a16:creationId xmlns:a16="http://schemas.microsoft.com/office/drawing/2014/main" id="{BFD44F07-D198-7A9E-8C53-76BE6C4E012C}"/>
              </a:ext>
            </a:extLst>
          </p:cNvPr>
          <p:cNvCxnSpPr>
            <a:cxnSpLocks/>
          </p:cNvCxnSpPr>
          <p:nvPr/>
        </p:nvCxnSpPr>
        <p:spPr>
          <a:xfrm>
            <a:off x="7014061" y="4499550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線矢印コネクタ 1052">
            <a:extLst>
              <a:ext uri="{FF2B5EF4-FFF2-40B4-BE49-F238E27FC236}">
                <a16:creationId xmlns:a16="http://schemas.microsoft.com/office/drawing/2014/main" id="{BFEB04B7-9416-1CA5-3E9D-C6F8BE6142E0}"/>
              </a:ext>
            </a:extLst>
          </p:cNvPr>
          <p:cNvCxnSpPr>
            <a:cxnSpLocks/>
          </p:cNvCxnSpPr>
          <p:nvPr/>
        </p:nvCxnSpPr>
        <p:spPr>
          <a:xfrm>
            <a:off x="2639572" y="434661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矢印コネクタ 1055">
            <a:extLst>
              <a:ext uri="{FF2B5EF4-FFF2-40B4-BE49-F238E27FC236}">
                <a16:creationId xmlns:a16="http://schemas.microsoft.com/office/drawing/2014/main" id="{AF893807-7FF4-BCF7-747D-88752DC09962}"/>
              </a:ext>
            </a:extLst>
          </p:cNvPr>
          <p:cNvCxnSpPr>
            <a:cxnSpLocks/>
          </p:cNvCxnSpPr>
          <p:nvPr/>
        </p:nvCxnSpPr>
        <p:spPr>
          <a:xfrm>
            <a:off x="4380529" y="4346619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>
            <a:extLst>
              <a:ext uri="{FF2B5EF4-FFF2-40B4-BE49-F238E27FC236}">
                <a16:creationId xmlns:a16="http://schemas.microsoft.com/office/drawing/2014/main" id="{F62808D1-D5A0-A6C1-AD5D-10E08348CF5D}"/>
              </a:ext>
            </a:extLst>
          </p:cNvPr>
          <p:cNvCxnSpPr>
            <a:cxnSpLocks/>
          </p:cNvCxnSpPr>
          <p:nvPr/>
        </p:nvCxnSpPr>
        <p:spPr>
          <a:xfrm>
            <a:off x="7014061" y="4348121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7A180243-B1C3-9428-4569-B3EC9A9C37A4}"/>
              </a:ext>
            </a:extLst>
          </p:cNvPr>
          <p:cNvCxnSpPr>
            <a:cxnSpLocks/>
          </p:cNvCxnSpPr>
          <p:nvPr/>
        </p:nvCxnSpPr>
        <p:spPr>
          <a:xfrm>
            <a:off x="263835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矢印コネクタ 1059">
            <a:extLst>
              <a:ext uri="{FF2B5EF4-FFF2-40B4-BE49-F238E27FC236}">
                <a16:creationId xmlns:a16="http://schemas.microsoft.com/office/drawing/2014/main" id="{FA8C755B-A1F3-D0F9-B95F-32C07DC67E7A}"/>
              </a:ext>
            </a:extLst>
          </p:cNvPr>
          <p:cNvCxnSpPr>
            <a:cxnSpLocks/>
          </p:cNvCxnSpPr>
          <p:nvPr/>
        </p:nvCxnSpPr>
        <p:spPr>
          <a:xfrm>
            <a:off x="4379312" y="41749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>
            <a:extLst>
              <a:ext uri="{FF2B5EF4-FFF2-40B4-BE49-F238E27FC236}">
                <a16:creationId xmlns:a16="http://schemas.microsoft.com/office/drawing/2014/main" id="{B773E381-3ACF-01BE-69D7-A3E28F68CFB2}"/>
              </a:ext>
            </a:extLst>
          </p:cNvPr>
          <p:cNvCxnSpPr>
            <a:cxnSpLocks/>
          </p:cNvCxnSpPr>
          <p:nvPr/>
        </p:nvCxnSpPr>
        <p:spPr>
          <a:xfrm>
            <a:off x="7012844" y="4176463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3F3CB3B0-2675-C058-611C-307054605822}"/>
              </a:ext>
            </a:extLst>
          </p:cNvPr>
          <p:cNvCxnSpPr>
            <a:cxnSpLocks/>
          </p:cNvCxnSpPr>
          <p:nvPr/>
        </p:nvCxnSpPr>
        <p:spPr>
          <a:xfrm>
            <a:off x="2638355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B0FD74C1-CCFF-B465-6FF9-805C612D85E7}"/>
              </a:ext>
            </a:extLst>
          </p:cNvPr>
          <p:cNvCxnSpPr>
            <a:cxnSpLocks/>
          </p:cNvCxnSpPr>
          <p:nvPr/>
        </p:nvCxnSpPr>
        <p:spPr>
          <a:xfrm>
            <a:off x="4379312" y="402353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2E3B34A9-572C-798D-9908-C815BF7DE05C}"/>
              </a:ext>
            </a:extLst>
          </p:cNvPr>
          <p:cNvCxnSpPr>
            <a:cxnSpLocks/>
          </p:cNvCxnSpPr>
          <p:nvPr/>
        </p:nvCxnSpPr>
        <p:spPr>
          <a:xfrm>
            <a:off x="7012844" y="4025034"/>
            <a:ext cx="889882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127500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82052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80209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29" name="直線矢印コネクタ 1028">
            <a:extLst>
              <a:ext uri="{FF2B5EF4-FFF2-40B4-BE49-F238E27FC236}">
                <a16:creationId xmlns:a16="http://schemas.microsoft.com/office/drawing/2014/main" id="{183EE654-C10E-D54C-AB5B-6D6622E8307F}"/>
              </a:ext>
            </a:extLst>
          </p:cNvPr>
          <p:cNvCxnSpPr>
            <a:cxnSpLocks/>
          </p:cNvCxnSpPr>
          <p:nvPr/>
        </p:nvCxnSpPr>
        <p:spPr>
          <a:xfrm>
            <a:off x="7859192" y="4498048"/>
            <a:ext cx="14308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直線矢印コネクタ 1051">
            <a:extLst>
              <a:ext uri="{FF2B5EF4-FFF2-40B4-BE49-F238E27FC236}">
                <a16:creationId xmlns:a16="http://schemas.microsoft.com/office/drawing/2014/main" id="{7595293D-F60A-BDFF-6254-DCB8867565DA}"/>
              </a:ext>
            </a:extLst>
          </p:cNvPr>
          <p:cNvCxnSpPr>
            <a:cxnSpLocks/>
          </p:cNvCxnSpPr>
          <p:nvPr/>
        </p:nvCxnSpPr>
        <p:spPr>
          <a:xfrm>
            <a:off x="7859192" y="4346619"/>
            <a:ext cx="152101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C715A7AC-CD7B-3D02-40E4-15009335A712}"/>
              </a:ext>
            </a:extLst>
          </p:cNvPr>
          <p:cNvCxnSpPr>
            <a:cxnSpLocks/>
          </p:cNvCxnSpPr>
          <p:nvPr/>
        </p:nvCxnSpPr>
        <p:spPr>
          <a:xfrm>
            <a:off x="7857975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454F5EE7-190A-7043-38CD-64CE1B16AC2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90375" y="4023532"/>
            <a:ext cx="19708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角丸四角形 1080">
            <a:extLst>
              <a:ext uri="{FF2B5EF4-FFF2-40B4-BE49-F238E27FC236}">
                <a16:creationId xmlns:a16="http://schemas.microsoft.com/office/drawing/2014/main" id="{A6F41144-1B43-E8E3-F012-426C88A465E9}"/>
              </a:ext>
            </a:extLst>
          </p:cNvPr>
          <p:cNvSpPr/>
          <p:nvPr/>
        </p:nvSpPr>
        <p:spPr>
          <a:xfrm>
            <a:off x="2898902" y="4914649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角丸四角形 1081">
            <a:extLst>
              <a:ext uri="{FF2B5EF4-FFF2-40B4-BE49-F238E27FC236}">
                <a16:creationId xmlns:a16="http://schemas.microsoft.com/office/drawing/2014/main" id="{69D14486-1E60-E7CF-13E5-1F23E918B713}"/>
              </a:ext>
            </a:extLst>
          </p:cNvPr>
          <p:cNvSpPr/>
          <p:nvPr/>
        </p:nvSpPr>
        <p:spPr>
          <a:xfrm>
            <a:off x="8123896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4" name="角丸四角形 1083">
            <a:extLst>
              <a:ext uri="{FF2B5EF4-FFF2-40B4-BE49-F238E27FC236}">
                <a16:creationId xmlns:a16="http://schemas.microsoft.com/office/drawing/2014/main" id="{145E6358-9C61-F984-1BAA-19B880D9D538}"/>
              </a:ext>
            </a:extLst>
          </p:cNvPr>
          <p:cNvSpPr/>
          <p:nvPr/>
        </p:nvSpPr>
        <p:spPr>
          <a:xfrm>
            <a:off x="2426815" y="49149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792683AB-C4F1-849B-BA71-F1F2B3796EFB}"/>
              </a:ext>
            </a:extLst>
          </p:cNvPr>
          <p:cNvSpPr txBox="1"/>
          <p:nvPr/>
        </p:nvSpPr>
        <p:spPr>
          <a:xfrm>
            <a:off x="2399945" y="48646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B2C86794-FDAE-609B-3FE3-5AB16C558BC1}"/>
              </a:ext>
            </a:extLst>
          </p:cNvPr>
          <p:cNvSpPr/>
          <p:nvPr/>
        </p:nvSpPr>
        <p:spPr>
          <a:xfrm>
            <a:off x="9380953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1482967D-AC19-AC90-5F33-41DB47A471CA}"/>
              </a:ext>
            </a:extLst>
          </p:cNvPr>
          <p:cNvSpPr/>
          <p:nvPr/>
        </p:nvSpPr>
        <p:spPr>
          <a:xfrm>
            <a:off x="2418196" y="427574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06C8894A-F24A-30D0-20F9-1A92AFBD8A77}"/>
              </a:ext>
            </a:extLst>
          </p:cNvPr>
          <p:cNvSpPr txBox="1"/>
          <p:nvPr/>
        </p:nvSpPr>
        <p:spPr>
          <a:xfrm>
            <a:off x="2371537" y="422255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A54AD5E6-D80F-1A22-AB8D-98B44AE51160}"/>
              </a:ext>
            </a:extLst>
          </p:cNvPr>
          <p:cNvSpPr/>
          <p:nvPr/>
        </p:nvSpPr>
        <p:spPr>
          <a:xfrm>
            <a:off x="9194820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A9FCAACC-5B74-ADE2-5400-9BCC95B9A29B}"/>
              </a:ext>
            </a:extLst>
          </p:cNvPr>
          <p:cNvSpPr txBox="1"/>
          <p:nvPr/>
        </p:nvSpPr>
        <p:spPr>
          <a:xfrm>
            <a:off x="9148161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4A406669-4BB4-0188-D75A-4FA3254017D5}"/>
              </a:ext>
            </a:extLst>
          </p:cNvPr>
          <p:cNvSpPr/>
          <p:nvPr/>
        </p:nvSpPr>
        <p:spPr>
          <a:xfrm>
            <a:off x="9195766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5754D72F-3320-2DBE-7B2A-5BC4B67780F5}"/>
              </a:ext>
            </a:extLst>
          </p:cNvPr>
          <p:cNvSpPr txBox="1"/>
          <p:nvPr/>
        </p:nvSpPr>
        <p:spPr>
          <a:xfrm>
            <a:off x="9149107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A8A2E37C-465A-6A6D-322E-6DAC88267B37}"/>
              </a:ext>
            </a:extLst>
          </p:cNvPr>
          <p:cNvSpPr/>
          <p:nvPr/>
        </p:nvSpPr>
        <p:spPr>
          <a:xfrm>
            <a:off x="9195429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0FE49F55-7AFC-9A0C-EAE6-C287D5B62E18}"/>
              </a:ext>
            </a:extLst>
          </p:cNvPr>
          <p:cNvSpPr txBox="1"/>
          <p:nvPr/>
        </p:nvSpPr>
        <p:spPr>
          <a:xfrm>
            <a:off x="9145170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647AF860-90D2-69F0-0DFB-379EEE30EDD9}"/>
              </a:ext>
            </a:extLst>
          </p:cNvPr>
          <p:cNvSpPr/>
          <p:nvPr/>
        </p:nvSpPr>
        <p:spPr>
          <a:xfrm>
            <a:off x="9194205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6B74B494-3AA3-3DCE-E7CE-33827AECA9CB}"/>
              </a:ext>
            </a:extLst>
          </p:cNvPr>
          <p:cNvSpPr txBox="1"/>
          <p:nvPr/>
        </p:nvSpPr>
        <p:spPr>
          <a:xfrm>
            <a:off x="9147546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6869B54F-234C-050F-7901-C87703B143E0}"/>
              </a:ext>
            </a:extLst>
          </p:cNvPr>
          <p:cNvSpPr/>
          <p:nvPr/>
        </p:nvSpPr>
        <p:spPr>
          <a:xfrm>
            <a:off x="9192616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265F5391-004A-361A-AA5C-23F346D5E5CE}"/>
              </a:ext>
            </a:extLst>
          </p:cNvPr>
          <p:cNvSpPr txBox="1"/>
          <p:nvPr/>
        </p:nvSpPr>
        <p:spPr>
          <a:xfrm>
            <a:off x="9145957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EDE40697-C152-BEC8-72FF-978ECB2C1BF8}"/>
              </a:ext>
            </a:extLst>
          </p:cNvPr>
          <p:cNvSpPr/>
          <p:nvPr/>
        </p:nvSpPr>
        <p:spPr>
          <a:xfrm>
            <a:off x="9192616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31BD9F9B-B76E-B7CE-39E9-A808D6DBE6B2}"/>
              </a:ext>
            </a:extLst>
          </p:cNvPr>
          <p:cNvSpPr txBox="1"/>
          <p:nvPr/>
        </p:nvSpPr>
        <p:spPr>
          <a:xfrm>
            <a:off x="9145957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C11D8A5D-434F-E172-9C50-EA1B5ED6C45C}"/>
              </a:ext>
            </a:extLst>
          </p:cNvPr>
          <p:cNvSpPr/>
          <p:nvPr/>
        </p:nvSpPr>
        <p:spPr>
          <a:xfrm>
            <a:off x="2418196" y="475544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A128F127-ECE3-9C93-3D9A-0E48420AED95}"/>
              </a:ext>
            </a:extLst>
          </p:cNvPr>
          <p:cNvSpPr txBox="1"/>
          <p:nvPr/>
        </p:nvSpPr>
        <p:spPr>
          <a:xfrm>
            <a:off x="2371537" y="470225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572DBBC4-B7DE-45EF-F677-86D72D001062}"/>
              </a:ext>
            </a:extLst>
          </p:cNvPr>
          <p:cNvSpPr/>
          <p:nvPr/>
        </p:nvSpPr>
        <p:spPr>
          <a:xfrm>
            <a:off x="2423132" y="459594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テキスト ボックス 1146">
            <a:extLst>
              <a:ext uri="{FF2B5EF4-FFF2-40B4-BE49-F238E27FC236}">
                <a16:creationId xmlns:a16="http://schemas.microsoft.com/office/drawing/2014/main" id="{29E94650-B851-E879-D1FB-A9EEC58D3552}"/>
              </a:ext>
            </a:extLst>
          </p:cNvPr>
          <p:cNvSpPr txBox="1"/>
          <p:nvPr/>
        </p:nvSpPr>
        <p:spPr>
          <a:xfrm>
            <a:off x="2376473" y="454275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EF1C18D-0052-55D4-0C68-9C8904B5576B}"/>
              </a:ext>
            </a:extLst>
          </p:cNvPr>
          <p:cNvSpPr/>
          <p:nvPr/>
        </p:nvSpPr>
        <p:spPr>
          <a:xfrm>
            <a:off x="2418365" y="443437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76340D0F-1DF4-0918-28C1-B6A6433422F0}"/>
              </a:ext>
            </a:extLst>
          </p:cNvPr>
          <p:cNvSpPr txBox="1"/>
          <p:nvPr/>
        </p:nvSpPr>
        <p:spPr>
          <a:xfrm>
            <a:off x="2371706" y="438118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3AC5241A-49C2-C23C-288B-245BCE37B237}"/>
              </a:ext>
            </a:extLst>
          </p:cNvPr>
          <p:cNvSpPr/>
          <p:nvPr/>
        </p:nvSpPr>
        <p:spPr>
          <a:xfrm>
            <a:off x="2418196" y="41114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D9BBBB9F-C871-BE6E-DD82-488D76308022}"/>
              </a:ext>
            </a:extLst>
          </p:cNvPr>
          <p:cNvSpPr txBox="1"/>
          <p:nvPr/>
        </p:nvSpPr>
        <p:spPr>
          <a:xfrm>
            <a:off x="2371537" y="40582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3FE79C2-2630-5C35-4C90-D8C429CBD2BB}"/>
              </a:ext>
            </a:extLst>
          </p:cNvPr>
          <p:cNvSpPr/>
          <p:nvPr/>
        </p:nvSpPr>
        <p:spPr>
          <a:xfrm>
            <a:off x="8471948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8B99AAC0-5BB0-5259-3E72-9A19B45B75F4}"/>
              </a:ext>
            </a:extLst>
          </p:cNvPr>
          <p:cNvSpPr txBox="1"/>
          <p:nvPr/>
        </p:nvSpPr>
        <p:spPr>
          <a:xfrm>
            <a:off x="8800375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F4C7C691-0B74-DF52-2159-F7F175BBB21F}"/>
              </a:ext>
            </a:extLst>
          </p:cNvPr>
          <p:cNvSpPr/>
          <p:nvPr/>
        </p:nvSpPr>
        <p:spPr>
          <a:xfrm>
            <a:off x="2418747" y="394884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001B9C-BD09-E88E-C612-4A90171909A1}"/>
              </a:ext>
            </a:extLst>
          </p:cNvPr>
          <p:cNvSpPr txBox="1"/>
          <p:nvPr/>
        </p:nvSpPr>
        <p:spPr>
          <a:xfrm>
            <a:off x="2372088" y="389565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B01BDA-163A-2F7F-E68E-44DAD4EED941}"/>
              </a:ext>
            </a:extLst>
          </p:cNvPr>
          <p:cNvSpPr/>
          <p:nvPr/>
        </p:nvSpPr>
        <p:spPr>
          <a:xfrm>
            <a:off x="9821882" y="3957459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0F375E-C26B-67CB-B714-89349EAE09EE}"/>
              </a:ext>
            </a:extLst>
          </p:cNvPr>
          <p:cNvSpPr txBox="1"/>
          <p:nvPr/>
        </p:nvSpPr>
        <p:spPr>
          <a:xfrm>
            <a:off x="9861244" y="39081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C5EA42F-3CEA-1E5A-2E8A-114581F788A3}"/>
              </a:ext>
            </a:extLst>
          </p:cNvPr>
          <p:cNvGrpSpPr/>
          <p:nvPr/>
        </p:nvGrpSpPr>
        <p:grpSpPr>
          <a:xfrm rot="16200000">
            <a:off x="10305511" y="3944159"/>
            <a:ext cx="152126" cy="134968"/>
            <a:chOff x="10534649" y="4251328"/>
            <a:chExt cx="210752" cy="186981"/>
          </a:xfrm>
        </p:grpSpPr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6C01B690-3212-C522-497C-DCF06A2A9A61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45884098-10D9-F307-E9F6-B24C0421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86A34D0D-AD98-D702-AB93-EA3D1E157FF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68654C54-DC03-411A-6DDA-E9FCCAF1C24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927AC8C-A747-5E20-DAA6-98B06AA6CE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C06AB068-1BE6-768D-7664-09EEBAAC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3F7FD8D-B67C-44A4-2233-F2899C49A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2DDE34E-C288-9DDD-7520-E30F4193E2B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55B43FC-39B5-8AD4-0985-320E38B7FB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5DA4E3-0824-D4E1-BDBC-B07A41534C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04265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N236</a:t>
            </a:r>
            <a:endParaRPr kumimoji="1" lang="ja-JP" altLang="en-US"/>
          </a:p>
        </p:txBody>
      </p:sp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7BA97F2A-BEC0-DA1B-0403-919F7F78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642421"/>
              </p:ext>
            </p:extLst>
          </p:nvPr>
        </p:nvGraphicFramePr>
        <p:xfrm>
          <a:off x="2219065" y="862440"/>
          <a:ext cx="9060810" cy="588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137400" progId="Excel.Sheet.12">
                  <p:embed/>
                </p:oleObj>
              </mc:Choice>
              <mc:Fallback>
                <p:oleObj name="シート" r:id="rId2" imgW="10985500" imgH="7137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9065" y="862440"/>
                        <a:ext cx="9060810" cy="588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282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8401-F390-91E3-23FA-13DEDE6C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6A0FAB1-E946-9A83-F720-14C35CF25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60C5DB8-B388-B5E7-DA7E-4F4B87EE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8930A28-BA65-A47D-7106-C245E5868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2FDBAB-DDBF-3D23-8D5F-678E1D2B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61" y="1995574"/>
            <a:ext cx="5223114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1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D966-7AF5-25A8-21B8-D76DD549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B136E3AB-ECDF-AF4D-6C3C-C3C794BC979C}"/>
              </a:ext>
            </a:extLst>
          </p:cNvPr>
          <p:cNvCxnSpPr>
            <a:cxnSpLocks/>
          </p:cNvCxnSpPr>
          <p:nvPr/>
        </p:nvCxnSpPr>
        <p:spPr>
          <a:xfrm>
            <a:off x="7914748" y="3441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93FB5A13-9AF5-5F61-2A87-0DBC24FE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284E933-1743-F79B-33CC-D02D7B86B859}"/>
              </a:ext>
            </a:extLst>
          </p:cNvPr>
          <p:cNvCxnSpPr>
            <a:cxnSpLocks/>
          </p:cNvCxnSpPr>
          <p:nvPr/>
        </p:nvCxnSpPr>
        <p:spPr>
          <a:xfrm>
            <a:off x="2692801" y="2085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696B71A-9536-ACC7-9DBB-0E2918131D34}"/>
              </a:ext>
            </a:extLst>
          </p:cNvPr>
          <p:cNvCxnSpPr>
            <a:cxnSpLocks/>
          </p:cNvCxnSpPr>
          <p:nvPr/>
        </p:nvCxnSpPr>
        <p:spPr>
          <a:xfrm>
            <a:off x="2692801" y="2257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12B978D-DA36-9033-0BE2-8B1C34848F45}"/>
              </a:ext>
            </a:extLst>
          </p:cNvPr>
          <p:cNvCxnSpPr>
            <a:cxnSpLocks/>
          </p:cNvCxnSpPr>
          <p:nvPr/>
        </p:nvCxnSpPr>
        <p:spPr>
          <a:xfrm>
            <a:off x="2692801" y="2425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8F3AE87-B51C-6D25-1C74-4783295F990F}"/>
              </a:ext>
            </a:extLst>
          </p:cNvPr>
          <p:cNvCxnSpPr>
            <a:cxnSpLocks/>
          </p:cNvCxnSpPr>
          <p:nvPr/>
        </p:nvCxnSpPr>
        <p:spPr>
          <a:xfrm>
            <a:off x="2692801" y="2593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7FB5F292-9C01-B2DF-2A96-35D9C216EE37}"/>
              </a:ext>
            </a:extLst>
          </p:cNvPr>
          <p:cNvCxnSpPr>
            <a:cxnSpLocks/>
          </p:cNvCxnSpPr>
          <p:nvPr/>
        </p:nvCxnSpPr>
        <p:spPr>
          <a:xfrm>
            <a:off x="2692801" y="2765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F1613A0-AEAC-3AAE-015E-6BEB09DF8821}"/>
              </a:ext>
            </a:extLst>
          </p:cNvPr>
          <p:cNvCxnSpPr>
            <a:cxnSpLocks/>
          </p:cNvCxnSpPr>
          <p:nvPr/>
        </p:nvCxnSpPr>
        <p:spPr>
          <a:xfrm>
            <a:off x="2692801" y="293331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4A9BDA7-5F2C-EB14-37CB-793B059B7B47}"/>
              </a:ext>
            </a:extLst>
          </p:cNvPr>
          <p:cNvCxnSpPr>
            <a:cxnSpLocks/>
          </p:cNvCxnSpPr>
          <p:nvPr/>
        </p:nvCxnSpPr>
        <p:spPr>
          <a:xfrm>
            <a:off x="2692801" y="310158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D459176-9EA7-1973-885A-50AF03C95028}"/>
              </a:ext>
            </a:extLst>
          </p:cNvPr>
          <p:cNvCxnSpPr>
            <a:cxnSpLocks/>
          </p:cNvCxnSpPr>
          <p:nvPr/>
        </p:nvCxnSpPr>
        <p:spPr>
          <a:xfrm>
            <a:off x="2692801" y="327303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BDE1F1-3ED8-4B5B-B9B8-189058BA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B20FD70C-12E8-559A-C911-4909B88EE747}"/>
              </a:ext>
            </a:extLst>
          </p:cNvPr>
          <p:cNvSpPr/>
          <p:nvPr/>
        </p:nvSpPr>
        <p:spPr>
          <a:xfrm>
            <a:off x="2845328" y="2193356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F3CD502C-16F7-1340-C077-EDC497CB38A6}"/>
              </a:ext>
            </a:extLst>
          </p:cNvPr>
          <p:cNvSpPr/>
          <p:nvPr/>
        </p:nvSpPr>
        <p:spPr>
          <a:xfrm>
            <a:off x="2847578" y="252990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40AC1B02-77A2-2120-AA70-764C79B02A9D}"/>
              </a:ext>
            </a:extLst>
          </p:cNvPr>
          <p:cNvSpPr/>
          <p:nvPr/>
        </p:nvSpPr>
        <p:spPr>
          <a:xfrm>
            <a:off x="2847577" y="270304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6D52FDFF-398E-6C21-2FB1-4904B182E5A4}"/>
              </a:ext>
            </a:extLst>
          </p:cNvPr>
          <p:cNvSpPr/>
          <p:nvPr/>
        </p:nvSpPr>
        <p:spPr>
          <a:xfrm>
            <a:off x="2847575" y="2871316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80007DA-99A0-F4C7-8143-3A4DB537E1D8}"/>
              </a:ext>
            </a:extLst>
          </p:cNvPr>
          <p:cNvSpPr/>
          <p:nvPr/>
        </p:nvSpPr>
        <p:spPr>
          <a:xfrm>
            <a:off x="2847576" y="3039591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3B6817E-BEC0-5567-B815-81B5C41245D0}"/>
              </a:ext>
            </a:extLst>
          </p:cNvPr>
          <p:cNvSpPr/>
          <p:nvPr/>
        </p:nvSpPr>
        <p:spPr>
          <a:xfrm>
            <a:off x="2375491" y="2021996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D3A8A96B-09C4-A832-3512-D55FC211BDE1}"/>
              </a:ext>
            </a:extLst>
          </p:cNvPr>
          <p:cNvSpPr/>
          <p:nvPr/>
        </p:nvSpPr>
        <p:spPr>
          <a:xfrm>
            <a:off x="2365582" y="320899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439B049B-B17E-F5DA-3D88-C503918D9A0D}"/>
              </a:ext>
            </a:extLst>
          </p:cNvPr>
          <p:cNvSpPr/>
          <p:nvPr/>
        </p:nvSpPr>
        <p:spPr>
          <a:xfrm>
            <a:off x="2375491" y="236163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FA293992-FA80-F0E4-4B72-5712E0E3ABDC}"/>
              </a:ext>
            </a:extLst>
          </p:cNvPr>
          <p:cNvSpPr/>
          <p:nvPr/>
        </p:nvSpPr>
        <p:spPr>
          <a:xfrm>
            <a:off x="2375491" y="25301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F68FF701-9DC7-7913-CA9F-03225DB850E6}"/>
              </a:ext>
            </a:extLst>
          </p:cNvPr>
          <p:cNvSpPr txBox="1"/>
          <p:nvPr/>
        </p:nvSpPr>
        <p:spPr>
          <a:xfrm>
            <a:off x="2348621" y="24798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346C91B6-8F26-6997-1828-1698FC1DA927}"/>
              </a:ext>
            </a:extLst>
          </p:cNvPr>
          <p:cNvSpPr/>
          <p:nvPr/>
        </p:nvSpPr>
        <p:spPr>
          <a:xfrm>
            <a:off x="2375491" y="26983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0D339708-479C-68F8-BFB5-51EDEB1633DA}"/>
              </a:ext>
            </a:extLst>
          </p:cNvPr>
          <p:cNvSpPr/>
          <p:nvPr/>
        </p:nvSpPr>
        <p:spPr>
          <a:xfrm>
            <a:off x="2371515" y="28657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98032A11-9191-90BC-A76D-7DCDE77813A8}"/>
              </a:ext>
            </a:extLst>
          </p:cNvPr>
          <p:cNvSpPr txBox="1"/>
          <p:nvPr/>
        </p:nvSpPr>
        <p:spPr>
          <a:xfrm>
            <a:off x="2374690" y="28192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CF1765AA-FE15-D560-B45F-7AB3407B0AFA}"/>
              </a:ext>
            </a:extLst>
          </p:cNvPr>
          <p:cNvSpPr/>
          <p:nvPr/>
        </p:nvSpPr>
        <p:spPr>
          <a:xfrm>
            <a:off x="2366961" y="30340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FEF34EA3-A7B3-16D2-C8C1-68973FCD3C04}"/>
              </a:ext>
            </a:extLst>
          </p:cNvPr>
          <p:cNvSpPr txBox="1"/>
          <p:nvPr/>
        </p:nvSpPr>
        <p:spPr>
          <a:xfrm>
            <a:off x="2370136" y="29875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6DA6C975-ACDD-626A-ED14-5C9EE8321939}"/>
              </a:ext>
            </a:extLst>
          </p:cNvPr>
          <p:cNvSpPr/>
          <p:nvPr/>
        </p:nvSpPr>
        <p:spPr>
          <a:xfrm>
            <a:off x="2375491" y="219185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9E794C8-54AA-AD98-C917-D170BF8EDD3C}"/>
              </a:ext>
            </a:extLst>
          </p:cNvPr>
          <p:cNvSpPr txBox="1"/>
          <p:nvPr/>
        </p:nvSpPr>
        <p:spPr>
          <a:xfrm>
            <a:off x="2393082" y="214153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4F39AA83-C7DC-E1FD-2452-31E93FBFFF00}"/>
              </a:ext>
            </a:extLst>
          </p:cNvPr>
          <p:cNvCxnSpPr>
            <a:cxnSpLocks/>
          </p:cNvCxnSpPr>
          <p:nvPr/>
        </p:nvCxnSpPr>
        <p:spPr>
          <a:xfrm>
            <a:off x="2692801" y="3605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E8F568A5-F8E1-7EA3-CC67-7CE2B1FECED9}"/>
              </a:ext>
            </a:extLst>
          </p:cNvPr>
          <p:cNvCxnSpPr>
            <a:cxnSpLocks/>
          </p:cNvCxnSpPr>
          <p:nvPr/>
        </p:nvCxnSpPr>
        <p:spPr>
          <a:xfrm>
            <a:off x="2692801" y="3776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27C54AA1-3A2F-FFE8-2813-A045523EB9F1}"/>
              </a:ext>
            </a:extLst>
          </p:cNvPr>
          <p:cNvCxnSpPr>
            <a:cxnSpLocks/>
          </p:cNvCxnSpPr>
          <p:nvPr/>
        </p:nvCxnSpPr>
        <p:spPr>
          <a:xfrm>
            <a:off x="2692801" y="3944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A830A001-0B03-D6C5-BD23-51B3E6ED7C42}"/>
              </a:ext>
            </a:extLst>
          </p:cNvPr>
          <p:cNvCxnSpPr>
            <a:cxnSpLocks/>
          </p:cNvCxnSpPr>
          <p:nvPr/>
        </p:nvCxnSpPr>
        <p:spPr>
          <a:xfrm>
            <a:off x="2692801" y="41132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79C4C547-CF37-5C9F-EF1F-15B57DACA083}"/>
              </a:ext>
            </a:extLst>
          </p:cNvPr>
          <p:cNvCxnSpPr>
            <a:cxnSpLocks/>
          </p:cNvCxnSpPr>
          <p:nvPr/>
        </p:nvCxnSpPr>
        <p:spPr>
          <a:xfrm>
            <a:off x="2692801" y="42847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CE9FA7F6-BE05-17BD-50E1-741100FBCB3A}"/>
              </a:ext>
            </a:extLst>
          </p:cNvPr>
          <p:cNvCxnSpPr>
            <a:cxnSpLocks/>
          </p:cNvCxnSpPr>
          <p:nvPr/>
        </p:nvCxnSpPr>
        <p:spPr>
          <a:xfrm>
            <a:off x="2692801" y="445299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A1E85D49-50D7-6E59-0D4E-1D8361F8B2A5}"/>
              </a:ext>
            </a:extLst>
          </p:cNvPr>
          <p:cNvCxnSpPr>
            <a:cxnSpLocks/>
          </p:cNvCxnSpPr>
          <p:nvPr/>
        </p:nvCxnSpPr>
        <p:spPr>
          <a:xfrm>
            <a:off x="7914748" y="3270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4056D185-D4B2-0F07-DBB3-73BB20669472}"/>
              </a:ext>
            </a:extLst>
          </p:cNvPr>
          <p:cNvCxnSpPr>
            <a:cxnSpLocks/>
            <a:endCxn id="1107" idx="3"/>
          </p:cNvCxnSpPr>
          <p:nvPr/>
        </p:nvCxnSpPr>
        <p:spPr>
          <a:xfrm flipV="1">
            <a:off x="7914748" y="3601210"/>
            <a:ext cx="1807003" cy="897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BFC984A5-7A75-74CD-8541-9B65C7065840}"/>
              </a:ext>
            </a:extLst>
          </p:cNvPr>
          <p:cNvCxnSpPr>
            <a:cxnSpLocks/>
          </p:cNvCxnSpPr>
          <p:nvPr/>
        </p:nvCxnSpPr>
        <p:spPr>
          <a:xfrm>
            <a:off x="7914748" y="3778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1E8095FE-6BA9-E99C-EE44-3FF18945A9D4}"/>
              </a:ext>
            </a:extLst>
          </p:cNvPr>
          <p:cNvCxnSpPr>
            <a:cxnSpLocks/>
          </p:cNvCxnSpPr>
          <p:nvPr/>
        </p:nvCxnSpPr>
        <p:spPr>
          <a:xfrm>
            <a:off x="7914748" y="394991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55D981AA-A827-C474-985D-9823D244B1AB}"/>
              </a:ext>
            </a:extLst>
          </p:cNvPr>
          <p:cNvCxnSpPr>
            <a:cxnSpLocks/>
          </p:cNvCxnSpPr>
          <p:nvPr/>
        </p:nvCxnSpPr>
        <p:spPr>
          <a:xfrm>
            <a:off x="7914748" y="411818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F807980D-6747-E91F-36A0-AA707D87237B}"/>
              </a:ext>
            </a:extLst>
          </p:cNvPr>
          <p:cNvCxnSpPr>
            <a:cxnSpLocks/>
          </p:cNvCxnSpPr>
          <p:nvPr/>
        </p:nvCxnSpPr>
        <p:spPr>
          <a:xfrm>
            <a:off x="7914748" y="428646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473CE30-4EED-D9B6-7EA1-8970D96B200E}"/>
              </a:ext>
            </a:extLst>
          </p:cNvPr>
          <p:cNvCxnSpPr>
            <a:cxnSpLocks/>
          </p:cNvCxnSpPr>
          <p:nvPr/>
        </p:nvCxnSpPr>
        <p:spPr>
          <a:xfrm>
            <a:off x="7914748" y="445791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89933F43-DD6D-78B3-3806-18919B1B27AD}"/>
              </a:ext>
            </a:extLst>
          </p:cNvPr>
          <p:cNvSpPr/>
          <p:nvPr/>
        </p:nvSpPr>
        <p:spPr>
          <a:xfrm>
            <a:off x="9328177" y="31979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9D255A5F-81A4-12A4-9C27-DB3B81A60AFC}"/>
              </a:ext>
            </a:extLst>
          </p:cNvPr>
          <p:cNvSpPr/>
          <p:nvPr/>
        </p:nvSpPr>
        <p:spPr>
          <a:xfrm>
            <a:off x="9318268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B449569D-6255-7921-5906-17DA74757CD8}"/>
              </a:ext>
            </a:extLst>
          </p:cNvPr>
          <p:cNvSpPr/>
          <p:nvPr/>
        </p:nvSpPr>
        <p:spPr>
          <a:xfrm>
            <a:off x="9328177" y="35376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A219B166-AB51-F4FD-23CF-71DD9E297F6C}"/>
              </a:ext>
            </a:extLst>
          </p:cNvPr>
          <p:cNvSpPr/>
          <p:nvPr/>
        </p:nvSpPr>
        <p:spPr>
          <a:xfrm>
            <a:off x="9328177" y="37061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53DB728C-E36C-0E2F-2B0C-989603A0A716}"/>
              </a:ext>
            </a:extLst>
          </p:cNvPr>
          <p:cNvSpPr/>
          <p:nvPr/>
        </p:nvSpPr>
        <p:spPr>
          <a:xfrm>
            <a:off x="9324201" y="404173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A11DE748-E0FE-427C-0E55-D3BCADDF7C6B}"/>
              </a:ext>
            </a:extLst>
          </p:cNvPr>
          <p:cNvSpPr/>
          <p:nvPr/>
        </p:nvSpPr>
        <p:spPr>
          <a:xfrm>
            <a:off x="9319647" y="421001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094C7778-18F5-72CF-6617-D0548497F0A7}"/>
              </a:ext>
            </a:extLst>
          </p:cNvPr>
          <p:cNvSpPr/>
          <p:nvPr/>
        </p:nvSpPr>
        <p:spPr>
          <a:xfrm>
            <a:off x="9328177" y="33678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46788D49-5884-3BD8-BE87-8C26A36205B3}"/>
              </a:ext>
            </a:extLst>
          </p:cNvPr>
          <p:cNvCxnSpPr>
            <a:cxnSpLocks/>
          </p:cNvCxnSpPr>
          <p:nvPr/>
        </p:nvCxnSpPr>
        <p:spPr>
          <a:xfrm>
            <a:off x="7922364" y="1804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EB85FA27-6699-D747-94D8-87DFAA4A463D}"/>
              </a:ext>
            </a:extLst>
          </p:cNvPr>
          <p:cNvCxnSpPr>
            <a:cxnSpLocks/>
          </p:cNvCxnSpPr>
          <p:nvPr/>
        </p:nvCxnSpPr>
        <p:spPr>
          <a:xfrm>
            <a:off x="7922364" y="1976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2CCEF94F-04B1-895B-DBCB-39AE93DAE52B}"/>
              </a:ext>
            </a:extLst>
          </p:cNvPr>
          <p:cNvCxnSpPr>
            <a:cxnSpLocks/>
          </p:cNvCxnSpPr>
          <p:nvPr/>
        </p:nvCxnSpPr>
        <p:spPr>
          <a:xfrm>
            <a:off x="7922364" y="214431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9B6E2C94-3571-FEC7-3FCA-54B4D3AFE06F}"/>
              </a:ext>
            </a:extLst>
          </p:cNvPr>
          <p:cNvCxnSpPr>
            <a:cxnSpLocks/>
          </p:cNvCxnSpPr>
          <p:nvPr/>
        </p:nvCxnSpPr>
        <p:spPr>
          <a:xfrm>
            <a:off x="7922364" y="2312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8713C227-FC55-4469-3851-CCC2A3C82C87}"/>
              </a:ext>
            </a:extLst>
          </p:cNvPr>
          <p:cNvCxnSpPr>
            <a:cxnSpLocks/>
          </p:cNvCxnSpPr>
          <p:nvPr/>
        </p:nvCxnSpPr>
        <p:spPr>
          <a:xfrm>
            <a:off x="7922364" y="2484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AFD89686-E8EA-82ED-8FA8-9648AC72B74E}"/>
              </a:ext>
            </a:extLst>
          </p:cNvPr>
          <p:cNvCxnSpPr>
            <a:cxnSpLocks/>
          </p:cNvCxnSpPr>
          <p:nvPr/>
        </p:nvCxnSpPr>
        <p:spPr>
          <a:xfrm>
            <a:off x="7922364" y="2652310"/>
            <a:ext cx="2082462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CCEE50AB-D84A-68E4-ABF2-C5876D3DBF96}"/>
              </a:ext>
            </a:extLst>
          </p:cNvPr>
          <p:cNvCxnSpPr>
            <a:cxnSpLocks/>
          </p:cNvCxnSpPr>
          <p:nvPr/>
        </p:nvCxnSpPr>
        <p:spPr>
          <a:xfrm>
            <a:off x="7922364" y="282058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7EA5645F-156C-96D6-D06E-CB7063D527FB}"/>
              </a:ext>
            </a:extLst>
          </p:cNvPr>
          <p:cNvCxnSpPr>
            <a:cxnSpLocks/>
          </p:cNvCxnSpPr>
          <p:nvPr/>
        </p:nvCxnSpPr>
        <p:spPr>
          <a:xfrm>
            <a:off x="7922364" y="299203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53695971-84A6-729B-D0C7-35F4EA7E175E}"/>
              </a:ext>
            </a:extLst>
          </p:cNvPr>
          <p:cNvSpPr/>
          <p:nvPr/>
        </p:nvSpPr>
        <p:spPr>
          <a:xfrm>
            <a:off x="8081241" y="191235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AFBB86F4-4E3B-E245-FF42-0351364F1FC8}"/>
              </a:ext>
            </a:extLst>
          </p:cNvPr>
          <p:cNvSpPr/>
          <p:nvPr/>
        </p:nvSpPr>
        <p:spPr>
          <a:xfrm>
            <a:off x="9335793" y="1732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4C7CD858-6FB6-8D8F-1E42-E20B7D964083}"/>
              </a:ext>
            </a:extLst>
          </p:cNvPr>
          <p:cNvSpPr/>
          <p:nvPr/>
        </p:nvSpPr>
        <p:spPr>
          <a:xfrm>
            <a:off x="9325884" y="2919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2C043302-0F19-AB6B-0E59-ADB02B2DBF9A}"/>
              </a:ext>
            </a:extLst>
          </p:cNvPr>
          <p:cNvSpPr/>
          <p:nvPr/>
        </p:nvSpPr>
        <p:spPr>
          <a:xfrm>
            <a:off x="9335793" y="20717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8FF31650-0CCB-4A42-0AA9-2689B7FFE0BA}"/>
              </a:ext>
            </a:extLst>
          </p:cNvPr>
          <p:cNvSpPr/>
          <p:nvPr/>
        </p:nvSpPr>
        <p:spPr>
          <a:xfrm>
            <a:off x="9335793" y="22403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DA312070-4C09-790A-B460-BE9DCC4D2B27}"/>
              </a:ext>
            </a:extLst>
          </p:cNvPr>
          <p:cNvSpPr/>
          <p:nvPr/>
        </p:nvSpPr>
        <p:spPr>
          <a:xfrm>
            <a:off x="9335793" y="240847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0A30CEEB-739B-A9E6-C0B2-251096DB88C2}"/>
              </a:ext>
            </a:extLst>
          </p:cNvPr>
          <p:cNvSpPr/>
          <p:nvPr/>
        </p:nvSpPr>
        <p:spPr>
          <a:xfrm>
            <a:off x="9331817" y="257586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681E97C1-7960-7C00-6813-B56BF57B5D61}"/>
              </a:ext>
            </a:extLst>
          </p:cNvPr>
          <p:cNvSpPr/>
          <p:nvPr/>
        </p:nvSpPr>
        <p:spPr>
          <a:xfrm>
            <a:off x="9327263" y="274413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6AEFC84D-C650-BAFA-E6F0-9719669E7AEB}"/>
              </a:ext>
            </a:extLst>
          </p:cNvPr>
          <p:cNvSpPr/>
          <p:nvPr/>
        </p:nvSpPr>
        <p:spPr>
          <a:xfrm>
            <a:off x="9335793" y="190196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CB98538E-369B-F7F5-89FC-F57700AD2785}"/>
              </a:ext>
            </a:extLst>
          </p:cNvPr>
          <p:cNvCxnSpPr>
            <a:cxnSpLocks/>
          </p:cNvCxnSpPr>
          <p:nvPr/>
        </p:nvCxnSpPr>
        <p:spPr>
          <a:xfrm>
            <a:off x="7922364" y="1457765"/>
            <a:ext cx="2456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3FF8BCC2-EBB5-E2A1-60BF-EA880066622C}"/>
              </a:ext>
            </a:extLst>
          </p:cNvPr>
          <p:cNvCxnSpPr>
            <a:cxnSpLocks/>
          </p:cNvCxnSpPr>
          <p:nvPr/>
        </p:nvCxnSpPr>
        <p:spPr>
          <a:xfrm>
            <a:off x="7922364" y="1629215"/>
            <a:ext cx="25322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9AB5EEA-856D-090D-B587-31BDD78A9D86}"/>
              </a:ext>
            </a:extLst>
          </p:cNvPr>
          <p:cNvSpPr/>
          <p:nvPr/>
        </p:nvSpPr>
        <p:spPr>
          <a:xfrm>
            <a:off x="8611926" y="138558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03DDD60D-9333-14B6-EDE9-917B1BED7196}"/>
              </a:ext>
            </a:extLst>
          </p:cNvPr>
          <p:cNvSpPr/>
          <p:nvPr/>
        </p:nvSpPr>
        <p:spPr>
          <a:xfrm>
            <a:off x="9335793" y="13943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6644EF15-B8BF-A474-44B2-897F0689D6A9}"/>
              </a:ext>
            </a:extLst>
          </p:cNvPr>
          <p:cNvSpPr/>
          <p:nvPr/>
        </p:nvSpPr>
        <p:spPr>
          <a:xfrm>
            <a:off x="9335793" y="156424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38E87C43-346E-D2AE-D3C8-C11E53202098}"/>
              </a:ext>
            </a:extLst>
          </p:cNvPr>
          <p:cNvSpPr txBox="1"/>
          <p:nvPr/>
        </p:nvSpPr>
        <p:spPr>
          <a:xfrm>
            <a:off x="9341600" y="13409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A08C355A-3A80-CF3A-B10A-AFA9A1C3F957}"/>
              </a:ext>
            </a:extLst>
          </p:cNvPr>
          <p:cNvSpPr txBox="1"/>
          <p:nvPr/>
        </p:nvSpPr>
        <p:spPr>
          <a:xfrm>
            <a:off x="9341600" y="151545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C0583241-73CB-5DEC-3A97-3BF94BDDB81E}"/>
              </a:ext>
            </a:extLst>
          </p:cNvPr>
          <p:cNvSpPr txBox="1"/>
          <p:nvPr/>
        </p:nvSpPr>
        <p:spPr>
          <a:xfrm>
            <a:off x="9341600" y="20230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039E9276-B0F9-FE5E-8BF9-1F0741DACD45}"/>
              </a:ext>
            </a:extLst>
          </p:cNvPr>
          <p:cNvSpPr txBox="1"/>
          <p:nvPr/>
        </p:nvSpPr>
        <p:spPr>
          <a:xfrm>
            <a:off x="9337775" y="219197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3B7D33E8-D57B-CA06-CA8B-68AE6A2B7755}"/>
              </a:ext>
            </a:extLst>
          </p:cNvPr>
          <p:cNvSpPr txBox="1"/>
          <p:nvPr/>
        </p:nvSpPr>
        <p:spPr>
          <a:xfrm>
            <a:off x="9333950" y="235964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58ECBA94-3C68-6129-97DA-9EA7F2003E9D}"/>
              </a:ext>
            </a:extLst>
          </p:cNvPr>
          <p:cNvSpPr txBox="1"/>
          <p:nvPr/>
        </p:nvSpPr>
        <p:spPr>
          <a:xfrm>
            <a:off x="9337775" y="252571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731B24B9-0E84-ED43-A1FC-1E2F81C221A2}"/>
              </a:ext>
            </a:extLst>
          </p:cNvPr>
          <p:cNvSpPr txBox="1"/>
          <p:nvPr/>
        </p:nvSpPr>
        <p:spPr>
          <a:xfrm>
            <a:off x="8975865" y="136227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E505825F-460E-ACBF-20CD-86CC7F176AB3}"/>
              </a:ext>
            </a:extLst>
          </p:cNvPr>
          <p:cNvSpPr txBox="1"/>
          <p:nvPr/>
        </p:nvSpPr>
        <p:spPr>
          <a:xfrm>
            <a:off x="9323623" y="16882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D8159396-2136-3F90-3152-2B3574D4F404}"/>
              </a:ext>
            </a:extLst>
          </p:cNvPr>
          <p:cNvSpPr txBox="1"/>
          <p:nvPr/>
        </p:nvSpPr>
        <p:spPr>
          <a:xfrm>
            <a:off x="9333950" y="185721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D3407FFC-160A-C2CD-ABA9-F53D7843761D}"/>
              </a:ext>
            </a:extLst>
          </p:cNvPr>
          <p:cNvSpPr/>
          <p:nvPr/>
        </p:nvSpPr>
        <p:spPr>
          <a:xfrm>
            <a:off x="9806426" y="13877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DE07CAD-EC8E-C4A7-B9ED-A106379A4092}"/>
              </a:ext>
            </a:extLst>
          </p:cNvPr>
          <p:cNvSpPr/>
          <p:nvPr/>
        </p:nvSpPr>
        <p:spPr>
          <a:xfrm>
            <a:off x="9804620" y="155903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1111F9-52FB-EBE0-0C1E-A84F4D9C58D9}"/>
              </a:ext>
            </a:extLst>
          </p:cNvPr>
          <p:cNvSpPr txBox="1"/>
          <p:nvPr/>
        </p:nvSpPr>
        <p:spPr>
          <a:xfrm>
            <a:off x="9738202" y="133248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4E38EB-3853-7BC1-583D-E4AEB00A7920}"/>
              </a:ext>
            </a:extLst>
          </p:cNvPr>
          <p:cNvSpPr txBox="1"/>
          <p:nvPr/>
        </p:nvSpPr>
        <p:spPr>
          <a:xfrm>
            <a:off x="9738202" y="150254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A2D1ABB-8114-8EC7-28D9-91E955945E8C}"/>
              </a:ext>
            </a:extLst>
          </p:cNvPr>
          <p:cNvSpPr/>
          <p:nvPr/>
        </p:nvSpPr>
        <p:spPr>
          <a:xfrm>
            <a:off x="9802728" y="387661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ACD462-3E4F-E782-33D9-68B1B6FEE1B3}"/>
              </a:ext>
            </a:extLst>
          </p:cNvPr>
          <p:cNvSpPr txBox="1"/>
          <p:nvPr/>
        </p:nvSpPr>
        <p:spPr>
          <a:xfrm>
            <a:off x="9804014" y="382769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7AFB25E-803C-E8B2-7127-4A390737F867}"/>
              </a:ext>
            </a:extLst>
          </p:cNvPr>
          <p:cNvGrpSpPr/>
          <p:nvPr/>
        </p:nvGrpSpPr>
        <p:grpSpPr>
          <a:xfrm rot="16200000">
            <a:off x="10284932" y="3862231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D118926C-3046-CD88-2913-BC956193D528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ADB34949-980B-E375-FAB3-973F533634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ABE7FBDE-0416-FF37-A727-321FAE4DEE6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C1DA3862-D4B1-4D90-567A-E58A49A13E0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209A805-542E-AB35-3B24-F26ADCB34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3452EF30-47D4-E45B-55CD-DDC572453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1F145C4-093F-D4CF-D374-2BA9844B2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17AD755C-076F-F551-12E2-28191F479744}"/>
              </a:ext>
            </a:extLst>
          </p:cNvPr>
          <p:cNvSpPr/>
          <p:nvPr/>
        </p:nvSpPr>
        <p:spPr>
          <a:xfrm>
            <a:off x="9321827" y="387445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A00D854A-AAB2-BF9B-19C4-4D9F5FA79FCC}"/>
              </a:ext>
            </a:extLst>
          </p:cNvPr>
          <p:cNvSpPr/>
          <p:nvPr/>
        </p:nvSpPr>
        <p:spPr>
          <a:xfrm>
            <a:off x="2373919" y="38813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73E1881-FF28-B72B-9F4E-5F9E0A194117}"/>
              </a:ext>
            </a:extLst>
          </p:cNvPr>
          <p:cNvSpPr/>
          <p:nvPr/>
        </p:nvSpPr>
        <p:spPr>
          <a:xfrm>
            <a:off x="2373919" y="404987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0AFC068E-4022-3A0D-5B7A-0F35BF72DC1E}"/>
              </a:ext>
            </a:extLst>
          </p:cNvPr>
          <p:cNvSpPr/>
          <p:nvPr/>
        </p:nvSpPr>
        <p:spPr>
          <a:xfrm>
            <a:off x="2373919" y="421804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22ADF5D-D521-5114-5474-939800BBD235}"/>
              </a:ext>
            </a:extLst>
          </p:cNvPr>
          <p:cNvSpPr/>
          <p:nvPr/>
        </p:nvSpPr>
        <p:spPr>
          <a:xfrm>
            <a:off x="2369943" y="4385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4430A88E-84AB-8D26-8590-F6B5030D5E45}"/>
              </a:ext>
            </a:extLst>
          </p:cNvPr>
          <p:cNvSpPr/>
          <p:nvPr/>
        </p:nvSpPr>
        <p:spPr>
          <a:xfrm>
            <a:off x="2374616" y="35380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1EFE097B-44B1-7591-BA99-13EA341318C4}"/>
              </a:ext>
            </a:extLst>
          </p:cNvPr>
          <p:cNvSpPr/>
          <p:nvPr/>
        </p:nvSpPr>
        <p:spPr>
          <a:xfrm>
            <a:off x="2374616" y="37066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9B2D7DD7-A97F-3328-747A-0A53AA85FA16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0DD7DDB5-D1FF-98FB-0B88-1A701B9FC88D}"/>
              </a:ext>
            </a:extLst>
          </p:cNvPr>
          <p:cNvSpPr/>
          <p:nvPr/>
        </p:nvSpPr>
        <p:spPr>
          <a:xfrm>
            <a:off x="9807923" y="258280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9C747AD1-DFD2-C898-7225-E275383467B7}"/>
              </a:ext>
            </a:extLst>
          </p:cNvPr>
          <p:cNvSpPr txBox="1"/>
          <p:nvPr/>
        </p:nvSpPr>
        <p:spPr>
          <a:xfrm>
            <a:off x="9774606" y="253291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028" name="グループ化 1027">
            <a:extLst>
              <a:ext uri="{FF2B5EF4-FFF2-40B4-BE49-F238E27FC236}">
                <a16:creationId xmlns:a16="http://schemas.microsoft.com/office/drawing/2014/main" id="{FABFA7C8-FA86-16D9-F2D8-6199DA352D57}"/>
              </a:ext>
            </a:extLst>
          </p:cNvPr>
          <p:cNvGrpSpPr/>
          <p:nvPr/>
        </p:nvGrpSpPr>
        <p:grpSpPr>
          <a:xfrm rot="16200000">
            <a:off x="10276234" y="2562177"/>
            <a:ext cx="152126" cy="134968"/>
            <a:chOff x="10534649" y="4251328"/>
            <a:chExt cx="210752" cy="186981"/>
          </a:xfrm>
        </p:grpSpPr>
        <p:sp>
          <p:nvSpPr>
            <p:cNvPr id="1029" name="三角形 1028">
              <a:extLst>
                <a:ext uri="{FF2B5EF4-FFF2-40B4-BE49-F238E27FC236}">
                  <a16:creationId xmlns:a16="http://schemas.microsoft.com/office/drawing/2014/main" id="{D31302C8-0BC2-DF5A-0E4B-B29404EA2456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035" name="直線コネクタ 1034">
              <a:extLst>
                <a:ext uri="{FF2B5EF4-FFF2-40B4-BE49-F238E27FC236}">
                  <a16:creationId xmlns:a16="http://schemas.microsoft.com/office/drawing/2014/main" id="{6B992DB2-465A-5753-CBE8-959104758FF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線コネクタ 1038">
              <a:extLst>
                <a:ext uri="{FF2B5EF4-FFF2-40B4-BE49-F238E27FC236}">
                  <a16:creationId xmlns:a16="http://schemas.microsoft.com/office/drawing/2014/main" id="{D8838F16-F5FE-DD47-2EF9-90DA2AABEA1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グループ化 1044">
              <a:extLst>
                <a:ext uri="{FF2B5EF4-FFF2-40B4-BE49-F238E27FC236}">
                  <a16:creationId xmlns:a16="http://schemas.microsoft.com/office/drawing/2014/main" id="{F2C0EB88-96E5-EB7F-8EDE-AFAD367BF0D2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052" name="直線コネクタ 1051">
                <a:extLst>
                  <a:ext uri="{FF2B5EF4-FFF2-40B4-BE49-F238E27FC236}">
                    <a16:creationId xmlns:a16="http://schemas.microsoft.com/office/drawing/2014/main" id="{843FE98B-AD16-0D61-9506-84EE3BFA21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線コネクタ 1052">
                <a:extLst>
                  <a:ext uri="{FF2B5EF4-FFF2-40B4-BE49-F238E27FC236}">
                    <a16:creationId xmlns:a16="http://schemas.microsoft.com/office/drawing/2014/main" id="{A1B569B0-B640-ADE7-99C5-ACC2BB964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線コネクタ 1053">
                <a:extLst>
                  <a:ext uri="{FF2B5EF4-FFF2-40B4-BE49-F238E27FC236}">
                    <a16:creationId xmlns:a16="http://schemas.microsoft.com/office/drawing/2014/main" id="{1292991F-770B-4911-75C5-08E64A565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2" name="角丸四角形 1061">
            <a:extLst>
              <a:ext uri="{FF2B5EF4-FFF2-40B4-BE49-F238E27FC236}">
                <a16:creationId xmlns:a16="http://schemas.microsoft.com/office/drawing/2014/main" id="{AAD0D818-F44C-893D-4996-67976E712B63}"/>
              </a:ext>
            </a:extLst>
          </p:cNvPr>
          <p:cNvSpPr/>
          <p:nvPr/>
        </p:nvSpPr>
        <p:spPr>
          <a:xfrm>
            <a:off x="10305095" y="138861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3" name="角丸四角形 1062">
            <a:extLst>
              <a:ext uri="{FF2B5EF4-FFF2-40B4-BE49-F238E27FC236}">
                <a16:creationId xmlns:a16="http://schemas.microsoft.com/office/drawing/2014/main" id="{5FECFCD1-1545-4626-2673-7DFD83641CAC}"/>
              </a:ext>
            </a:extLst>
          </p:cNvPr>
          <p:cNvSpPr/>
          <p:nvPr/>
        </p:nvSpPr>
        <p:spPr>
          <a:xfrm>
            <a:off x="10303289" y="155988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C2AA50E2-85BE-2338-0F20-4A344E610D96}"/>
              </a:ext>
            </a:extLst>
          </p:cNvPr>
          <p:cNvSpPr txBox="1"/>
          <p:nvPr/>
        </p:nvSpPr>
        <p:spPr>
          <a:xfrm>
            <a:off x="10236871" y="133333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4D28DFC5-0A1E-B494-C812-0432F50495D9}"/>
              </a:ext>
            </a:extLst>
          </p:cNvPr>
          <p:cNvSpPr txBox="1"/>
          <p:nvPr/>
        </p:nvSpPr>
        <p:spPr>
          <a:xfrm>
            <a:off x="10236871" y="150340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068" name="角丸四角形 1067">
            <a:extLst>
              <a:ext uri="{FF2B5EF4-FFF2-40B4-BE49-F238E27FC236}">
                <a16:creationId xmlns:a16="http://schemas.microsoft.com/office/drawing/2014/main" id="{3EF8D8B8-D05E-9166-3BE3-873AF9963C70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555CD5AC-DDC2-BC54-304E-AD73B22E1C5C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70" name="テキスト ボックス 1069">
            <a:extLst>
              <a:ext uri="{FF2B5EF4-FFF2-40B4-BE49-F238E27FC236}">
                <a16:creationId xmlns:a16="http://schemas.microsoft.com/office/drawing/2014/main" id="{F1EE00AE-99DC-60C8-06EE-1B416B31C4AA}"/>
              </a:ext>
            </a:extLst>
          </p:cNvPr>
          <p:cNvSpPr txBox="1"/>
          <p:nvPr/>
        </p:nvSpPr>
        <p:spPr>
          <a:xfrm>
            <a:off x="10699724" y="2097803"/>
            <a:ext cx="1396198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use SPI on Arduino pins, short pins 2 and 3 on jumper setting by R59 and R60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1" name="テキスト ボックス 1070">
            <a:extLst>
              <a:ext uri="{FF2B5EF4-FFF2-40B4-BE49-F238E27FC236}">
                <a16:creationId xmlns:a16="http://schemas.microsoft.com/office/drawing/2014/main" id="{AF26938B-EF48-E952-F172-71C5814A4CBA}"/>
              </a:ext>
            </a:extLst>
          </p:cNvPr>
          <p:cNvSpPr txBox="1"/>
          <p:nvPr/>
        </p:nvSpPr>
        <p:spPr>
          <a:xfrm>
            <a:off x="623191" y="4113272"/>
            <a:ext cx="158974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use I²C on A4/A5, remove R75 and R76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5C97B2EE-82D6-76DB-B459-ACA95D96AB71}"/>
              </a:ext>
            </a:extLst>
          </p:cNvPr>
          <p:cNvSpPr/>
          <p:nvPr/>
        </p:nvSpPr>
        <p:spPr>
          <a:xfrm>
            <a:off x="8607945" y="2095525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7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0FDD-1166-2085-CBBF-F87C90E8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図 1039">
            <a:extLst>
              <a:ext uri="{FF2B5EF4-FFF2-40B4-BE49-F238E27FC236}">
                <a16:creationId xmlns:a16="http://schemas.microsoft.com/office/drawing/2014/main" id="{5A7F27DF-60F2-F992-3E3D-141EEA07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6790" y="1615435"/>
            <a:ext cx="6415006" cy="359429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05B7E79-1FE2-C26A-4F32-AC34BB4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FRDM-MCXA156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4CB83FFD-D4F3-F7D9-B17B-7FC8E49F5912}"/>
              </a:ext>
            </a:extLst>
          </p:cNvPr>
          <p:cNvCxnSpPr>
            <a:cxnSpLocks/>
          </p:cNvCxnSpPr>
          <p:nvPr/>
        </p:nvCxnSpPr>
        <p:spPr>
          <a:xfrm>
            <a:off x="7693972" y="496013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0AC4B7BE-891D-0984-8947-20B3B171B51B}"/>
              </a:ext>
            </a:extLst>
          </p:cNvPr>
          <p:cNvCxnSpPr>
            <a:cxnSpLocks/>
          </p:cNvCxnSpPr>
          <p:nvPr/>
        </p:nvCxnSpPr>
        <p:spPr>
          <a:xfrm>
            <a:off x="4113852" y="496013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AB38628D-A5BA-DDBF-A4A8-A7C83B2C9988}"/>
              </a:ext>
            </a:extLst>
          </p:cNvPr>
          <p:cNvCxnSpPr>
            <a:cxnSpLocks/>
          </p:cNvCxnSpPr>
          <p:nvPr/>
        </p:nvCxnSpPr>
        <p:spPr>
          <a:xfrm>
            <a:off x="7693972" y="480870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線矢印コネクタ 1061">
            <a:extLst>
              <a:ext uri="{FF2B5EF4-FFF2-40B4-BE49-F238E27FC236}">
                <a16:creationId xmlns:a16="http://schemas.microsoft.com/office/drawing/2014/main" id="{34447AEC-B346-3087-4DBB-9CEC1D5358B3}"/>
              </a:ext>
            </a:extLst>
          </p:cNvPr>
          <p:cNvCxnSpPr>
            <a:cxnSpLocks/>
          </p:cNvCxnSpPr>
          <p:nvPr/>
        </p:nvCxnSpPr>
        <p:spPr>
          <a:xfrm>
            <a:off x="4113852" y="480870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F032D88C-1E11-081A-58AF-F5E624D3F624}"/>
              </a:ext>
            </a:extLst>
          </p:cNvPr>
          <p:cNvCxnSpPr>
            <a:cxnSpLocks/>
          </p:cNvCxnSpPr>
          <p:nvPr/>
        </p:nvCxnSpPr>
        <p:spPr>
          <a:xfrm>
            <a:off x="7692755" y="463704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矢印コネクタ 1066">
            <a:extLst>
              <a:ext uri="{FF2B5EF4-FFF2-40B4-BE49-F238E27FC236}">
                <a16:creationId xmlns:a16="http://schemas.microsoft.com/office/drawing/2014/main" id="{55467032-F5B1-1423-E1AA-7AAD4D39A944}"/>
              </a:ext>
            </a:extLst>
          </p:cNvPr>
          <p:cNvCxnSpPr>
            <a:cxnSpLocks/>
          </p:cNvCxnSpPr>
          <p:nvPr/>
        </p:nvCxnSpPr>
        <p:spPr>
          <a:xfrm>
            <a:off x="4112635" y="463704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0C057718-7F77-8314-1670-939A5A0E6E85}"/>
              </a:ext>
            </a:extLst>
          </p:cNvPr>
          <p:cNvCxnSpPr>
            <a:cxnSpLocks/>
          </p:cNvCxnSpPr>
          <p:nvPr/>
        </p:nvCxnSpPr>
        <p:spPr>
          <a:xfrm>
            <a:off x="7692755" y="448561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直線矢印コネクタ 1073">
            <a:extLst>
              <a:ext uri="{FF2B5EF4-FFF2-40B4-BE49-F238E27FC236}">
                <a16:creationId xmlns:a16="http://schemas.microsoft.com/office/drawing/2014/main" id="{33BB31BC-814A-B6EE-4CA5-28CE490BF57C}"/>
              </a:ext>
            </a:extLst>
          </p:cNvPr>
          <p:cNvCxnSpPr>
            <a:cxnSpLocks/>
          </p:cNvCxnSpPr>
          <p:nvPr/>
        </p:nvCxnSpPr>
        <p:spPr>
          <a:xfrm>
            <a:off x="4127267" y="431517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直線矢印コネクタ 1076">
            <a:extLst>
              <a:ext uri="{FF2B5EF4-FFF2-40B4-BE49-F238E27FC236}">
                <a16:creationId xmlns:a16="http://schemas.microsoft.com/office/drawing/2014/main" id="{398EC8EA-2018-7F96-A7AD-35A830532A69}"/>
              </a:ext>
            </a:extLst>
          </p:cNvPr>
          <p:cNvCxnSpPr>
            <a:cxnSpLocks/>
          </p:cNvCxnSpPr>
          <p:nvPr/>
        </p:nvCxnSpPr>
        <p:spPr>
          <a:xfrm>
            <a:off x="4127267" y="4163742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直線矢印コネクタ 1079">
            <a:extLst>
              <a:ext uri="{FF2B5EF4-FFF2-40B4-BE49-F238E27FC236}">
                <a16:creationId xmlns:a16="http://schemas.microsoft.com/office/drawing/2014/main" id="{9FBE5F49-7BFB-5700-D1F5-282D2CE696DE}"/>
              </a:ext>
            </a:extLst>
          </p:cNvPr>
          <p:cNvCxnSpPr>
            <a:cxnSpLocks/>
          </p:cNvCxnSpPr>
          <p:nvPr/>
        </p:nvCxnSpPr>
        <p:spPr>
          <a:xfrm>
            <a:off x="4126050" y="399208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直線矢印コネクタ 1082">
            <a:extLst>
              <a:ext uri="{FF2B5EF4-FFF2-40B4-BE49-F238E27FC236}">
                <a16:creationId xmlns:a16="http://schemas.microsoft.com/office/drawing/2014/main" id="{D1339277-F3F2-56A3-083A-D34DF6B4AAF0}"/>
              </a:ext>
            </a:extLst>
          </p:cNvPr>
          <p:cNvCxnSpPr>
            <a:cxnSpLocks/>
          </p:cNvCxnSpPr>
          <p:nvPr/>
        </p:nvCxnSpPr>
        <p:spPr>
          <a:xfrm>
            <a:off x="4126050" y="384065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7867E6DC-3E59-8C68-A0E0-F8496724EB32}"/>
              </a:ext>
            </a:extLst>
          </p:cNvPr>
          <p:cNvSpPr/>
          <p:nvPr/>
        </p:nvSpPr>
        <p:spPr>
          <a:xfrm>
            <a:off x="7953750" y="4897953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E0348B14-6EF3-0D32-F9E3-E38BD5DC0009}"/>
              </a:ext>
            </a:extLst>
          </p:cNvPr>
          <p:cNvSpPr/>
          <p:nvPr/>
        </p:nvSpPr>
        <p:spPr>
          <a:xfrm>
            <a:off x="9208302" y="490215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A7D7629D-6B4D-FB87-7EF0-2B78DA878261}"/>
              </a:ext>
            </a:extLst>
          </p:cNvPr>
          <p:cNvSpPr txBox="1"/>
          <p:nvPr/>
        </p:nvSpPr>
        <p:spPr>
          <a:xfrm>
            <a:off x="9206459" y="486169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30B53A41-CAA6-C91F-553A-467288F23EB9}"/>
              </a:ext>
            </a:extLst>
          </p:cNvPr>
          <p:cNvCxnSpPr>
            <a:cxnSpLocks/>
          </p:cNvCxnSpPr>
          <p:nvPr/>
        </p:nvCxnSpPr>
        <p:spPr>
          <a:xfrm>
            <a:off x="7685442" y="4315171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30BB63AA-950E-3E37-7988-C18549783999}"/>
              </a:ext>
            </a:extLst>
          </p:cNvPr>
          <p:cNvCxnSpPr>
            <a:cxnSpLocks/>
          </p:cNvCxnSpPr>
          <p:nvPr/>
        </p:nvCxnSpPr>
        <p:spPr>
          <a:xfrm>
            <a:off x="7685442" y="4163742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705694BF-5DFE-65AB-445F-489725F8B72B}"/>
              </a:ext>
            </a:extLst>
          </p:cNvPr>
          <p:cNvCxnSpPr>
            <a:cxnSpLocks/>
          </p:cNvCxnSpPr>
          <p:nvPr/>
        </p:nvCxnSpPr>
        <p:spPr>
          <a:xfrm>
            <a:off x="7684225" y="3992084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69EDE027-8895-1771-1B25-B10860FEE1F1}"/>
              </a:ext>
            </a:extLst>
          </p:cNvPr>
          <p:cNvCxnSpPr>
            <a:cxnSpLocks/>
          </p:cNvCxnSpPr>
          <p:nvPr/>
        </p:nvCxnSpPr>
        <p:spPr>
          <a:xfrm>
            <a:off x="7684225" y="3840655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16624EDA-318B-BAF4-5BF3-42AAAE93C236}"/>
              </a:ext>
            </a:extLst>
          </p:cNvPr>
          <p:cNvSpPr/>
          <p:nvPr/>
        </p:nvSpPr>
        <p:spPr>
          <a:xfrm>
            <a:off x="7950146" y="4740704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4142F3D7-4CE5-946F-7694-1A8EBDEB18A5}"/>
              </a:ext>
            </a:extLst>
          </p:cNvPr>
          <p:cNvSpPr/>
          <p:nvPr/>
        </p:nvSpPr>
        <p:spPr>
          <a:xfrm>
            <a:off x="9207203" y="4734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0FF5B900-573C-1E2C-EF83-77E41AADC7FE}"/>
              </a:ext>
            </a:extLst>
          </p:cNvPr>
          <p:cNvSpPr/>
          <p:nvPr/>
        </p:nvSpPr>
        <p:spPr>
          <a:xfrm>
            <a:off x="8988670" y="377140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FAD6505C-708A-872A-989E-49A7C1DE9163}"/>
              </a:ext>
            </a:extLst>
          </p:cNvPr>
          <p:cNvSpPr txBox="1"/>
          <p:nvPr/>
        </p:nvSpPr>
        <p:spPr>
          <a:xfrm>
            <a:off x="8942011" y="371821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FB33CED6-3A72-3FA9-CFAF-E2668BC69D67}"/>
              </a:ext>
            </a:extLst>
          </p:cNvPr>
          <p:cNvSpPr/>
          <p:nvPr/>
        </p:nvSpPr>
        <p:spPr>
          <a:xfrm>
            <a:off x="9004016" y="393473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A919141F-74E6-E177-A387-6AC404107AEF}"/>
              </a:ext>
            </a:extLst>
          </p:cNvPr>
          <p:cNvSpPr txBox="1"/>
          <p:nvPr/>
        </p:nvSpPr>
        <p:spPr>
          <a:xfrm>
            <a:off x="8957357" y="388154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E91EEA8-9A43-A15A-05A2-2D56E8BD8AE7}"/>
              </a:ext>
            </a:extLst>
          </p:cNvPr>
          <p:cNvSpPr/>
          <p:nvPr/>
        </p:nvSpPr>
        <p:spPr>
          <a:xfrm>
            <a:off x="9018079" y="409267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36B1884C-1E65-5403-33AD-E3C3E05C7B07}"/>
              </a:ext>
            </a:extLst>
          </p:cNvPr>
          <p:cNvSpPr txBox="1"/>
          <p:nvPr/>
        </p:nvSpPr>
        <p:spPr>
          <a:xfrm>
            <a:off x="8971420" y="403948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D2EBADCE-BBD4-413C-CAB9-5B2B72728718}"/>
              </a:ext>
            </a:extLst>
          </p:cNvPr>
          <p:cNvSpPr/>
          <p:nvPr/>
        </p:nvSpPr>
        <p:spPr>
          <a:xfrm>
            <a:off x="9020455" y="425105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EEDADCAB-E195-BC40-1FEF-E23E11730CDF}"/>
              </a:ext>
            </a:extLst>
          </p:cNvPr>
          <p:cNvSpPr txBox="1"/>
          <p:nvPr/>
        </p:nvSpPr>
        <p:spPr>
          <a:xfrm>
            <a:off x="8973796" y="419786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74418199-339C-D015-37ED-E973183008AC}"/>
              </a:ext>
            </a:extLst>
          </p:cNvPr>
          <p:cNvSpPr/>
          <p:nvPr/>
        </p:nvSpPr>
        <p:spPr>
          <a:xfrm>
            <a:off x="9018866" y="441376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5A2CAA9A-DF1D-5A37-A8D2-D32428D69C2C}"/>
              </a:ext>
            </a:extLst>
          </p:cNvPr>
          <p:cNvSpPr txBox="1"/>
          <p:nvPr/>
        </p:nvSpPr>
        <p:spPr>
          <a:xfrm>
            <a:off x="8972207" y="436057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0DCB7F1F-C829-374C-EDF8-928869424626}"/>
              </a:ext>
            </a:extLst>
          </p:cNvPr>
          <p:cNvSpPr/>
          <p:nvPr/>
        </p:nvSpPr>
        <p:spPr>
          <a:xfrm>
            <a:off x="9018866" y="4571781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824DBBBA-8D4B-2AD4-3331-57C054F971DB}"/>
              </a:ext>
            </a:extLst>
          </p:cNvPr>
          <p:cNvSpPr txBox="1"/>
          <p:nvPr/>
        </p:nvSpPr>
        <p:spPr>
          <a:xfrm>
            <a:off x="8972207" y="4518590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062F8F97-3C0A-61B6-AEB7-E618E17F0DBD}"/>
              </a:ext>
            </a:extLst>
          </p:cNvPr>
          <p:cNvSpPr/>
          <p:nvPr/>
        </p:nvSpPr>
        <p:spPr>
          <a:xfrm>
            <a:off x="8298198" y="440985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6B72FF3A-AC89-C48E-4A88-CCB5F9D953FC}"/>
              </a:ext>
            </a:extLst>
          </p:cNvPr>
          <p:cNvSpPr txBox="1"/>
          <p:nvPr/>
        </p:nvSpPr>
        <p:spPr>
          <a:xfrm>
            <a:off x="8626625" y="4404306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0B692D12-06A0-8061-0BC8-FD5C524D5CDC}"/>
              </a:ext>
            </a:extLst>
          </p:cNvPr>
          <p:cNvGrpSpPr/>
          <p:nvPr/>
        </p:nvGrpSpPr>
        <p:grpSpPr>
          <a:xfrm>
            <a:off x="6825678" y="3842157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2733E19E-DD5C-C6C3-4226-E89D287E3E36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A6023A9B-A104-851E-C79F-5F76C0A72D5E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FA7FC74C-9D88-FBC2-36E3-687C5C81E706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65426125-E653-4FA5-D0AA-BEDF2B59D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37463E0F-641A-21F1-DB17-6EB4DA6F73CE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157524FC-A28C-A1F8-6BE7-FBC2E9E4B7D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1A357827-063C-11F2-8A2D-B217E3D99825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279AA29C-677C-4E81-154D-283BD9757B7D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76BB948E-F8D1-72C6-DC9C-C2F268E39F07}"/>
              </a:ext>
            </a:extLst>
          </p:cNvPr>
          <p:cNvCxnSpPr>
            <a:cxnSpLocks/>
          </p:cNvCxnSpPr>
          <p:nvPr/>
        </p:nvCxnSpPr>
        <p:spPr>
          <a:xfrm>
            <a:off x="2372956" y="496013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線矢印コネクタ 1060">
            <a:extLst>
              <a:ext uri="{FF2B5EF4-FFF2-40B4-BE49-F238E27FC236}">
                <a16:creationId xmlns:a16="http://schemas.microsoft.com/office/drawing/2014/main" id="{F56FDAC6-84BB-EBEE-4F1B-604DBB53417C}"/>
              </a:ext>
            </a:extLst>
          </p:cNvPr>
          <p:cNvCxnSpPr>
            <a:cxnSpLocks/>
          </p:cNvCxnSpPr>
          <p:nvPr/>
        </p:nvCxnSpPr>
        <p:spPr>
          <a:xfrm>
            <a:off x="2372956" y="480870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B5A26179-E50B-6EC5-70E6-79F0355539AC}"/>
              </a:ext>
            </a:extLst>
          </p:cNvPr>
          <p:cNvCxnSpPr>
            <a:cxnSpLocks/>
          </p:cNvCxnSpPr>
          <p:nvPr/>
        </p:nvCxnSpPr>
        <p:spPr>
          <a:xfrm>
            <a:off x="2371678" y="463704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直線矢印コネクタ 1072">
            <a:extLst>
              <a:ext uri="{FF2B5EF4-FFF2-40B4-BE49-F238E27FC236}">
                <a16:creationId xmlns:a16="http://schemas.microsoft.com/office/drawing/2014/main" id="{DE37AE62-EC4C-0E68-1835-462535506EBF}"/>
              </a:ext>
            </a:extLst>
          </p:cNvPr>
          <p:cNvCxnSpPr>
            <a:cxnSpLocks/>
          </p:cNvCxnSpPr>
          <p:nvPr/>
        </p:nvCxnSpPr>
        <p:spPr>
          <a:xfrm>
            <a:off x="2387039" y="431517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線矢印コネクタ 1075">
            <a:extLst>
              <a:ext uri="{FF2B5EF4-FFF2-40B4-BE49-F238E27FC236}">
                <a16:creationId xmlns:a16="http://schemas.microsoft.com/office/drawing/2014/main" id="{77A9B980-3BD1-9A7D-02E8-0263209F0908}"/>
              </a:ext>
            </a:extLst>
          </p:cNvPr>
          <p:cNvCxnSpPr>
            <a:cxnSpLocks/>
          </p:cNvCxnSpPr>
          <p:nvPr/>
        </p:nvCxnSpPr>
        <p:spPr>
          <a:xfrm>
            <a:off x="2387039" y="4163742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直線矢印コネクタ 1078">
            <a:extLst>
              <a:ext uri="{FF2B5EF4-FFF2-40B4-BE49-F238E27FC236}">
                <a16:creationId xmlns:a16="http://schemas.microsoft.com/office/drawing/2014/main" id="{D3AE7C1B-DF11-9824-A9F9-484A2DA615A2}"/>
              </a:ext>
            </a:extLst>
          </p:cNvPr>
          <p:cNvCxnSpPr>
            <a:cxnSpLocks/>
          </p:cNvCxnSpPr>
          <p:nvPr/>
        </p:nvCxnSpPr>
        <p:spPr>
          <a:xfrm>
            <a:off x="2385761" y="399208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直線矢印コネクタ 1081">
            <a:extLst>
              <a:ext uri="{FF2B5EF4-FFF2-40B4-BE49-F238E27FC236}">
                <a16:creationId xmlns:a16="http://schemas.microsoft.com/office/drawing/2014/main" id="{7AA36DAE-591E-C7E9-30E1-E9EB30E25DEE}"/>
              </a:ext>
            </a:extLst>
          </p:cNvPr>
          <p:cNvCxnSpPr>
            <a:cxnSpLocks/>
          </p:cNvCxnSpPr>
          <p:nvPr/>
        </p:nvCxnSpPr>
        <p:spPr>
          <a:xfrm>
            <a:off x="2385761" y="384065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角丸四角形 1044">
            <a:extLst>
              <a:ext uri="{FF2B5EF4-FFF2-40B4-BE49-F238E27FC236}">
                <a16:creationId xmlns:a16="http://schemas.microsoft.com/office/drawing/2014/main" id="{6F2739FC-84CD-7217-BFE1-9398FBFD5087}"/>
              </a:ext>
            </a:extLst>
          </p:cNvPr>
          <p:cNvSpPr/>
          <p:nvPr/>
        </p:nvSpPr>
        <p:spPr>
          <a:xfrm>
            <a:off x="2647888" y="4898136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52" name="角丸四角形 1051">
            <a:extLst>
              <a:ext uri="{FF2B5EF4-FFF2-40B4-BE49-F238E27FC236}">
                <a16:creationId xmlns:a16="http://schemas.microsoft.com/office/drawing/2014/main" id="{6B88B76E-A3EE-5BCF-D7AE-AD9857202359}"/>
              </a:ext>
            </a:extLst>
          </p:cNvPr>
          <p:cNvSpPr/>
          <p:nvPr/>
        </p:nvSpPr>
        <p:spPr>
          <a:xfrm>
            <a:off x="2167273" y="489256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3" name="テキスト ボックス 1052">
            <a:extLst>
              <a:ext uri="{FF2B5EF4-FFF2-40B4-BE49-F238E27FC236}">
                <a16:creationId xmlns:a16="http://schemas.microsoft.com/office/drawing/2014/main" id="{3E06A8B6-03EA-C71B-E673-71BC56424053}"/>
              </a:ext>
            </a:extLst>
          </p:cNvPr>
          <p:cNvSpPr txBox="1"/>
          <p:nvPr/>
        </p:nvSpPr>
        <p:spPr>
          <a:xfrm>
            <a:off x="2170448" y="48460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0" name="角丸四角形 1099">
            <a:extLst>
              <a:ext uri="{FF2B5EF4-FFF2-40B4-BE49-F238E27FC236}">
                <a16:creationId xmlns:a16="http://schemas.microsoft.com/office/drawing/2014/main" id="{C25DF2D9-85C0-7F0A-DFA1-AA097F6EBADA}"/>
              </a:ext>
            </a:extLst>
          </p:cNvPr>
          <p:cNvSpPr/>
          <p:nvPr/>
        </p:nvSpPr>
        <p:spPr>
          <a:xfrm>
            <a:off x="2645640" y="473177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19FFF8-787F-C246-2481-97C644C91DE7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FC24249-C6DC-D76B-485F-D7CEE1C5D171}"/>
              </a:ext>
            </a:extLst>
          </p:cNvPr>
          <p:cNvSpPr/>
          <p:nvPr/>
        </p:nvSpPr>
        <p:spPr>
          <a:xfrm>
            <a:off x="3525894" y="4230186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4FC8EE86-6D2F-3C8F-9838-C591597CF5FA}"/>
              </a:ext>
            </a:extLst>
          </p:cNvPr>
          <p:cNvSpPr/>
          <p:nvPr/>
        </p:nvSpPr>
        <p:spPr>
          <a:xfrm>
            <a:off x="3489888" y="4381403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3" name="テキスト ボックス 1032">
            <a:extLst>
              <a:ext uri="{FF2B5EF4-FFF2-40B4-BE49-F238E27FC236}">
                <a16:creationId xmlns:a16="http://schemas.microsoft.com/office/drawing/2014/main" id="{134E9420-67F7-1159-D80F-4D87FB7B4EBC}"/>
              </a:ext>
            </a:extLst>
          </p:cNvPr>
          <p:cNvSpPr txBox="1"/>
          <p:nvPr/>
        </p:nvSpPr>
        <p:spPr>
          <a:xfrm>
            <a:off x="3454759" y="419765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C26FFD81-2CCB-8B96-1AE1-6B4D243017A6}"/>
              </a:ext>
            </a:extLst>
          </p:cNvPr>
          <p:cNvSpPr/>
          <p:nvPr/>
        </p:nvSpPr>
        <p:spPr>
          <a:xfrm>
            <a:off x="3525894" y="4515692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B6092CD3-A584-93BB-4881-F0F8F9043B96}"/>
              </a:ext>
            </a:extLst>
          </p:cNvPr>
          <p:cNvSpPr/>
          <p:nvPr/>
        </p:nvSpPr>
        <p:spPr>
          <a:xfrm>
            <a:off x="3493605" y="4455116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37" name="テキスト ボックス 1036">
            <a:extLst>
              <a:ext uri="{FF2B5EF4-FFF2-40B4-BE49-F238E27FC236}">
                <a16:creationId xmlns:a16="http://schemas.microsoft.com/office/drawing/2014/main" id="{FA5079A3-0910-9E01-ACC8-6FAC6A31F29D}"/>
              </a:ext>
            </a:extLst>
          </p:cNvPr>
          <p:cNvSpPr txBox="1"/>
          <p:nvPr/>
        </p:nvSpPr>
        <p:spPr>
          <a:xfrm>
            <a:off x="3454759" y="4516789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1" name="直線矢印コネクタ 1070">
            <a:extLst>
              <a:ext uri="{FF2B5EF4-FFF2-40B4-BE49-F238E27FC236}">
                <a16:creationId xmlns:a16="http://schemas.microsoft.com/office/drawing/2014/main" id="{27AE3A90-FA52-4275-1B80-3A829ADD8942}"/>
              </a:ext>
            </a:extLst>
          </p:cNvPr>
          <p:cNvCxnSpPr>
            <a:cxnSpLocks/>
          </p:cNvCxnSpPr>
          <p:nvPr/>
        </p:nvCxnSpPr>
        <p:spPr>
          <a:xfrm>
            <a:off x="4112635" y="4485615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線矢印コネクタ 1069">
            <a:extLst>
              <a:ext uri="{FF2B5EF4-FFF2-40B4-BE49-F238E27FC236}">
                <a16:creationId xmlns:a16="http://schemas.microsoft.com/office/drawing/2014/main" id="{33DE3139-EC32-1E9D-FDFA-35C379D86A2A}"/>
              </a:ext>
            </a:extLst>
          </p:cNvPr>
          <p:cNvCxnSpPr>
            <a:cxnSpLocks/>
          </p:cNvCxnSpPr>
          <p:nvPr/>
        </p:nvCxnSpPr>
        <p:spPr>
          <a:xfrm>
            <a:off x="2371678" y="4485615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2" name="角丸四角形 1101">
            <a:extLst>
              <a:ext uri="{FF2B5EF4-FFF2-40B4-BE49-F238E27FC236}">
                <a16:creationId xmlns:a16="http://schemas.microsoft.com/office/drawing/2014/main" id="{EF41CB6D-133C-4844-6FF7-017831B53B94}"/>
              </a:ext>
            </a:extLst>
          </p:cNvPr>
          <p:cNvSpPr/>
          <p:nvPr/>
        </p:nvSpPr>
        <p:spPr>
          <a:xfrm>
            <a:off x="2173553" y="47320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321463A5-4BF3-BE78-21EB-DD11DA3B76E6}"/>
              </a:ext>
            </a:extLst>
          </p:cNvPr>
          <p:cNvSpPr txBox="1"/>
          <p:nvPr/>
        </p:nvSpPr>
        <p:spPr>
          <a:xfrm>
            <a:off x="2146683" y="468173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D5FC4F9A-CA10-AA73-C2C5-F5E499F46875}"/>
              </a:ext>
            </a:extLst>
          </p:cNvPr>
          <p:cNvSpPr/>
          <p:nvPr/>
        </p:nvSpPr>
        <p:spPr>
          <a:xfrm>
            <a:off x="2164934" y="409286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3" name="テキスト ボックス 1112">
            <a:extLst>
              <a:ext uri="{FF2B5EF4-FFF2-40B4-BE49-F238E27FC236}">
                <a16:creationId xmlns:a16="http://schemas.microsoft.com/office/drawing/2014/main" id="{515862EE-A065-A7F1-EF82-C4C44BDD1059}"/>
              </a:ext>
            </a:extLst>
          </p:cNvPr>
          <p:cNvSpPr txBox="1"/>
          <p:nvPr/>
        </p:nvSpPr>
        <p:spPr>
          <a:xfrm>
            <a:off x="2118275" y="403967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1E663646-7403-B16B-B2EF-F7AE0B4CF417}"/>
              </a:ext>
            </a:extLst>
          </p:cNvPr>
          <p:cNvSpPr/>
          <p:nvPr/>
        </p:nvSpPr>
        <p:spPr>
          <a:xfrm>
            <a:off x="2164934" y="45725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8A36C398-1D2D-4515-5A53-97333AAB650A}"/>
              </a:ext>
            </a:extLst>
          </p:cNvPr>
          <p:cNvSpPr txBox="1"/>
          <p:nvPr/>
        </p:nvSpPr>
        <p:spPr>
          <a:xfrm>
            <a:off x="2118275" y="45193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75AE20AA-4F10-DCBB-0BBB-F401A24C0E13}"/>
              </a:ext>
            </a:extLst>
          </p:cNvPr>
          <p:cNvSpPr/>
          <p:nvPr/>
        </p:nvSpPr>
        <p:spPr>
          <a:xfrm>
            <a:off x="2169870" y="441306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角丸四角形 1165">
            <a:extLst>
              <a:ext uri="{FF2B5EF4-FFF2-40B4-BE49-F238E27FC236}">
                <a16:creationId xmlns:a16="http://schemas.microsoft.com/office/drawing/2014/main" id="{33E40224-B1E8-D95F-E047-23C8F16A84E3}"/>
              </a:ext>
            </a:extLst>
          </p:cNvPr>
          <p:cNvSpPr/>
          <p:nvPr/>
        </p:nvSpPr>
        <p:spPr>
          <a:xfrm>
            <a:off x="2165103" y="425149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9" name="テキスト ボックス 1168">
            <a:extLst>
              <a:ext uri="{FF2B5EF4-FFF2-40B4-BE49-F238E27FC236}">
                <a16:creationId xmlns:a16="http://schemas.microsoft.com/office/drawing/2014/main" id="{FC4944B6-6273-09FF-8B8F-FDBFD0804A7B}"/>
              </a:ext>
            </a:extLst>
          </p:cNvPr>
          <p:cNvSpPr txBox="1"/>
          <p:nvPr/>
        </p:nvSpPr>
        <p:spPr>
          <a:xfrm>
            <a:off x="2118444" y="419830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71" name="角丸四角形 1170">
            <a:extLst>
              <a:ext uri="{FF2B5EF4-FFF2-40B4-BE49-F238E27FC236}">
                <a16:creationId xmlns:a16="http://schemas.microsoft.com/office/drawing/2014/main" id="{78BC328E-59DB-D1A7-CB5C-5C12E25CD95E}"/>
              </a:ext>
            </a:extLst>
          </p:cNvPr>
          <p:cNvSpPr/>
          <p:nvPr/>
        </p:nvSpPr>
        <p:spPr>
          <a:xfrm>
            <a:off x="2164934" y="392852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2" name="テキスト ボックス 1171">
            <a:extLst>
              <a:ext uri="{FF2B5EF4-FFF2-40B4-BE49-F238E27FC236}">
                <a16:creationId xmlns:a16="http://schemas.microsoft.com/office/drawing/2014/main" id="{F320B946-0763-06DF-F30C-66950F817174}"/>
              </a:ext>
            </a:extLst>
          </p:cNvPr>
          <p:cNvSpPr txBox="1"/>
          <p:nvPr/>
        </p:nvSpPr>
        <p:spPr>
          <a:xfrm>
            <a:off x="2118275" y="387533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91" name="角丸四角形 1190">
            <a:extLst>
              <a:ext uri="{FF2B5EF4-FFF2-40B4-BE49-F238E27FC236}">
                <a16:creationId xmlns:a16="http://schemas.microsoft.com/office/drawing/2014/main" id="{769564EB-B805-9EEA-5604-78A227EB8600}"/>
              </a:ext>
            </a:extLst>
          </p:cNvPr>
          <p:cNvSpPr/>
          <p:nvPr/>
        </p:nvSpPr>
        <p:spPr>
          <a:xfrm>
            <a:off x="2166958" y="376370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テキスト ボックス 1192">
            <a:extLst>
              <a:ext uri="{FF2B5EF4-FFF2-40B4-BE49-F238E27FC236}">
                <a16:creationId xmlns:a16="http://schemas.microsoft.com/office/drawing/2014/main" id="{9A468DE8-4AD5-1B8C-935C-0CFDAE49D5F2}"/>
              </a:ext>
            </a:extLst>
          </p:cNvPr>
          <p:cNvSpPr txBox="1"/>
          <p:nvPr/>
        </p:nvSpPr>
        <p:spPr>
          <a:xfrm>
            <a:off x="2120299" y="371051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4202604-740C-137A-11A0-FF791625B645}"/>
              </a:ext>
            </a:extLst>
          </p:cNvPr>
          <p:cNvSpPr txBox="1"/>
          <p:nvPr/>
        </p:nvSpPr>
        <p:spPr>
          <a:xfrm>
            <a:off x="2792745" y="403998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DFCD16A2-BD3F-A192-A3DC-DC28992397C4}"/>
              </a:ext>
            </a:extLst>
          </p:cNvPr>
          <p:cNvSpPr/>
          <p:nvPr/>
        </p:nvSpPr>
        <p:spPr>
          <a:xfrm>
            <a:off x="2809943" y="4092675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2" name="テキスト ボックス 1151">
            <a:extLst>
              <a:ext uri="{FF2B5EF4-FFF2-40B4-BE49-F238E27FC236}">
                <a16:creationId xmlns:a16="http://schemas.microsoft.com/office/drawing/2014/main" id="{8519B50D-123C-762F-0225-9146D6A0BD83}"/>
              </a:ext>
            </a:extLst>
          </p:cNvPr>
          <p:cNvSpPr txBox="1"/>
          <p:nvPr/>
        </p:nvSpPr>
        <p:spPr>
          <a:xfrm>
            <a:off x="2123211" y="435987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90D8FBB0-D606-568B-FC98-CA8AEAF16A02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5201123D-8C5F-0B61-7699-BD382B7844C5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87097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417E-3D81-48F6-7F2C-DC2CAE2C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>
            <a:extLst>
              <a:ext uri="{FF2B5EF4-FFF2-40B4-BE49-F238E27FC236}">
                <a16:creationId xmlns:a16="http://schemas.microsoft.com/office/drawing/2014/main" id="{16727C1A-B911-3AEA-A1F1-3B74C7E1C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607539"/>
              </p:ext>
            </p:extLst>
          </p:nvPr>
        </p:nvGraphicFramePr>
        <p:xfrm>
          <a:off x="2157800" y="715385"/>
          <a:ext cx="9173551" cy="610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315200" progId="Excel.Sheet.12">
                  <p:embed/>
                </p:oleObj>
              </mc:Choice>
              <mc:Fallback>
                <p:oleObj name="シート" r:id="rId2" imgW="109855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7800" y="715385"/>
                        <a:ext cx="9173551" cy="610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F66F-394A-6443-8278-A2E0C07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072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203E-3476-DD3E-1096-DEB2EA59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3C74756-E002-CCD2-1C0A-E00032E9B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0E2D902-1158-C0D3-5FA7-62923430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CAA06C-1742-C672-E64F-DD2214D6F7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B3AE25E-9322-D33E-D749-FBEC3762C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001" y="2001960"/>
            <a:ext cx="5030868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DA8BFF9-6CE4-A3EB-6B18-160E6069DB1F}"/>
              </a:ext>
            </a:extLst>
          </p:cNvPr>
          <p:cNvCxnSpPr>
            <a:cxnSpLocks/>
          </p:cNvCxnSpPr>
          <p:nvPr/>
        </p:nvCxnSpPr>
        <p:spPr>
          <a:xfrm>
            <a:off x="2692801" y="2860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4D16884-1DD3-BBC7-473B-E58C1F4C4838}"/>
              </a:ext>
            </a:extLst>
          </p:cNvPr>
          <p:cNvCxnSpPr>
            <a:cxnSpLocks/>
          </p:cNvCxnSpPr>
          <p:nvPr/>
        </p:nvCxnSpPr>
        <p:spPr>
          <a:xfrm>
            <a:off x="2692801" y="3032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6AD57AC-C721-172A-6C8F-5C61751ECF3F}"/>
              </a:ext>
            </a:extLst>
          </p:cNvPr>
          <p:cNvCxnSpPr>
            <a:cxnSpLocks/>
          </p:cNvCxnSpPr>
          <p:nvPr/>
        </p:nvCxnSpPr>
        <p:spPr>
          <a:xfrm>
            <a:off x="2692801" y="3200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738AC6-8186-F2B0-1392-506309697DCD}"/>
              </a:ext>
            </a:extLst>
          </p:cNvPr>
          <p:cNvCxnSpPr>
            <a:cxnSpLocks/>
          </p:cNvCxnSpPr>
          <p:nvPr/>
        </p:nvCxnSpPr>
        <p:spPr>
          <a:xfrm>
            <a:off x="2692801" y="3368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CB07AE-2781-ED5C-8A8D-C028CB31BF6B}"/>
              </a:ext>
            </a:extLst>
          </p:cNvPr>
          <p:cNvCxnSpPr>
            <a:cxnSpLocks/>
          </p:cNvCxnSpPr>
          <p:nvPr/>
        </p:nvCxnSpPr>
        <p:spPr>
          <a:xfrm>
            <a:off x="2692801" y="3540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6C38FC4-5CAA-F6AB-E49F-9656E30A5B34}"/>
              </a:ext>
            </a:extLst>
          </p:cNvPr>
          <p:cNvCxnSpPr>
            <a:cxnSpLocks/>
          </p:cNvCxnSpPr>
          <p:nvPr/>
        </p:nvCxnSpPr>
        <p:spPr>
          <a:xfrm>
            <a:off x="2692801" y="3708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47559D-0A96-74BC-55D7-6A966469A9B3}"/>
              </a:ext>
            </a:extLst>
          </p:cNvPr>
          <p:cNvCxnSpPr>
            <a:cxnSpLocks/>
          </p:cNvCxnSpPr>
          <p:nvPr/>
        </p:nvCxnSpPr>
        <p:spPr>
          <a:xfrm>
            <a:off x="2692801" y="3876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5CCE2C-1D60-0E18-0B74-0DF8C23D45E9}"/>
              </a:ext>
            </a:extLst>
          </p:cNvPr>
          <p:cNvCxnSpPr>
            <a:cxnSpLocks/>
          </p:cNvCxnSpPr>
          <p:nvPr/>
        </p:nvCxnSpPr>
        <p:spPr>
          <a:xfrm>
            <a:off x="2692801" y="4048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DEE853-EC44-42B3-EC3A-7C16A6F38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4006590A-E2DA-C862-0E7C-25683C18B4F5}"/>
              </a:ext>
            </a:extLst>
          </p:cNvPr>
          <p:cNvSpPr/>
          <p:nvPr/>
        </p:nvSpPr>
        <p:spPr>
          <a:xfrm>
            <a:off x="2845328" y="296861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9B8FFDF-64BC-D05C-9B00-4FC029ABC8C1}"/>
              </a:ext>
            </a:extLst>
          </p:cNvPr>
          <p:cNvSpPr/>
          <p:nvPr/>
        </p:nvSpPr>
        <p:spPr>
          <a:xfrm>
            <a:off x="2847578" y="330516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60A609AE-38F3-4085-C594-3E6AC9CAD277}"/>
              </a:ext>
            </a:extLst>
          </p:cNvPr>
          <p:cNvSpPr/>
          <p:nvPr/>
        </p:nvSpPr>
        <p:spPr>
          <a:xfrm>
            <a:off x="2847577" y="347829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CD6498C2-1361-8900-0CED-94EF109BDBA8}"/>
              </a:ext>
            </a:extLst>
          </p:cNvPr>
          <p:cNvSpPr/>
          <p:nvPr/>
        </p:nvSpPr>
        <p:spPr>
          <a:xfrm>
            <a:off x="2847575" y="364657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B5D7DC5-E94D-6D8E-6B27-68357140F68F}"/>
              </a:ext>
            </a:extLst>
          </p:cNvPr>
          <p:cNvSpPr/>
          <p:nvPr/>
        </p:nvSpPr>
        <p:spPr>
          <a:xfrm>
            <a:off x="2847576" y="3814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1E8AA253-D423-1318-2E82-14E7896EE32E}"/>
              </a:ext>
            </a:extLst>
          </p:cNvPr>
          <p:cNvSpPr/>
          <p:nvPr/>
        </p:nvSpPr>
        <p:spPr>
          <a:xfrm>
            <a:off x="2375491" y="279725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EF31C6D8-FCAB-1FB0-4553-CD61DA611113}"/>
              </a:ext>
            </a:extLst>
          </p:cNvPr>
          <p:cNvSpPr/>
          <p:nvPr/>
        </p:nvSpPr>
        <p:spPr>
          <a:xfrm>
            <a:off x="2365582" y="3984244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9CB3CB49-1AD2-66C2-581B-E26F69DDBB53}"/>
              </a:ext>
            </a:extLst>
          </p:cNvPr>
          <p:cNvSpPr/>
          <p:nvPr/>
        </p:nvSpPr>
        <p:spPr>
          <a:xfrm>
            <a:off x="2375491" y="31368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71DB5613-C130-D859-0DC7-E161A5774493}"/>
              </a:ext>
            </a:extLst>
          </p:cNvPr>
          <p:cNvSpPr/>
          <p:nvPr/>
        </p:nvSpPr>
        <p:spPr>
          <a:xfrm>
            <a:off x="2375491" y="33054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60B877CB-2AD7-B141-9130-F65064927784}"/>
              </a:ext>
            </a:extLst>
          </p:cNvPr>
          <p:cNvSpPr txBox="1"/>
          <p:nvPr/>
        </p:nvSpPr>
        <p:spPr>
          <a:xfrm>
            <a:off x="2348621" y="325512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CFEF432A-C5EF-B8F4-91A2-1FC52CE947F3}"/>
              </a:ext>
            </a:extLst>
          </p:cNvPr>
          <p:cNvSpPr/>
          <p:nvPr/>
        </p:nvSpPr>
        <p:spPr>
          <a:xfrm>
            <a:off x="2375491" y="34736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29D1EA9-F91E-3034-8BFE-C8993E7EBCA2}"/>
              </a:ext>
            </a:extLst>
          </p:cNvPr>
          <p:cNvSpPr/>
          <p:nvPr/>
        </p:nvSpPr>
        <p:spPr>
          <a:xfrm>
            <a:off x="2371515" y="36410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6C78F70-1DD5-8DBA-526C-C3DCB12163AD}"/>
              </a:ext>
            </a:extLst>
          </p:cNvPr>
          <p:cNvSpPr txBox="1"/>
          <p:nvPr/>
        </p:nvSpPr>
        <p:spPr>
          <a:xfrm>
            <a:off x="2374690" y="35945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802AB826-D033-193F-2767-E52CBF04C07F}"/>
              </a:ext>
            </a:extLst>
          </p:cNvPr>
          <p:cNvSpPr/>
          <p:nvPr/>
        </p:nvSpPr>
        <p:spPr>
          <a:xfrm>
            <a:off x="2366961" y="38092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9A8A1914-B3D5-CC53-79AE-7031D0926F07}"/>
              </a:ext>
            </a:extLst>
          </p:cNvPr>
          <p:cNvSpPr txBox="1"/>
          <p:nvPr/>
        </p:nvSpPr>
        <p:spPr>
          <a:xfrm>
            <a:off x="2370136" y="37627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AFD4D726-99DF-646D-F50F-C23F03A19D5B}"/>
              </a:ext>
            </a:extLst>
          </p:cNvPr>
          <p:cNvSpPr/>
          <p:nvPr/>
        </p:nvSpPr>
        <p:spPr>
          <a:xfrm>
            <a:off x="2375491" y="2967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74218B03-FAF5-204C-34D0-7D9EE9B48CCA}"/>
              </a:ext>
            </a:extLst>
          </p:cNvPr>
          <p:cNvSpPr txBox="1"/>
          <p:nvPr/>
        </p:nvSpPr>
        <p:spPr>
          <a:xfrm>
            <a:off x="2393082" y="29167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F6B49461-775A-C65E-F9C6-4347FF999B00}"/>
              </a:ext>
            </a:extLst>
          </p:cNvPr>
          <p:cNvCxnSpPr>
            <a:cxnSpLocks/>
          </p:cNvCxnSpPr>
          <p:nvPr/>
        </p:nvCxnSpPr>
        <p:spPr>
          <a:xfrm>
            <a:off x="2692801" y="4380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C6C8BE04-EDF0-9C8B-6526-3057E8752861}"/>
              </a:ext>
            </a:extLst>
          </p:cNvPr>
          <p:cNvCxnSpPr>
            <a:cxnSpLocks/>
          </p:cNvCxnSpPr>
          <p:nvPr/>
        </p:nvCxnSpPr>
        <p:spPr>
          <a:xfrm>
            <a:off x="2692801" y="4551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B4E6EC4D-9481-DB0D-013B-C00DF07026D1}"/>
              </a:ext>
            </a:extLst>
          </p:cNvPr>
          <p:cNvCxnSpPr>
            <a:cxnSpLocks/>
          </p:cNvCxnSpPr>
          <p:nvPr/>
        </p:nvCxnSpPr>
        <p:spPr>
          <a:xfrm>
            <a:off x="2692801" y="4720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C2EF13A1-2DDC-6342-AD01-BFC63025DE93}"/>
              </a:ext>
            </a:extLst>
          </p:cNvPr>
          <p:cNvCxnSpPr>
            <a:cxnSpLocks/>
          </p:cNvCxnSpPr>
          <p:nvPr/>
        </p:nvCxnSpPr>
        <p:spPr>
          <a:xfrm>
            <a:off x="2692801" y="4888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37DF17EF-BD69-31B9-001E-260A25663842}"/>
              </a:ext>
            </a:extLst>
          </p:cNvPr>
          <p:cNvCxnSpPr>
            <a:cxnSpLocks/>
          </p:cNvCxnSpPr>
          <p:nvPr/>
        </p:nvCxnSpPr>
        <p:spPr>
          <a:xfrm>
            <a:off x="2692801" y="5059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F0121949-5555-E81E-CDD5-B28A61F9880B}"/>
              </a:ext>
            </a:extLst>
          </p:cNvPr>
          <p:cNvCxnSpPr>
            <a:cxnSpLocks/>
          </p:cNvCxnSpPr>
          <p:nvPr/>
        </p:nvCxnSpPr>
        <p:spPr>
          <a:xfrm>
            <a:off x="2692801" y="5228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7914748" y="4045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7914748" y="4217167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7914748" y="4385442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7914748" y="4553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7914748" y="4725167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7914748" y="489344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7914748" y="5061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7914748" y="523316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9328177" y="39732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9318268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9328177" y="43128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9328177" y="4481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9324201" y="48169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9319647" y="498526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9328177" y="41430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7922364" y="2579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7922364" y="2751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7922364" y="2919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7922364" y="3087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7922364" y="3259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7922364" y="3427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7922364" y="3595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7922364" y="3767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8081241" y="2687609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9335793" y="25073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9325884" y="36948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9335793" y="28469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9335793" y="3015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9335793" y="31837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9331817" y="335111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9327263" y="35193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9335793" y="26772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7922364" y="2233019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7922364" y="2404469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8611926" y="2160840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6CDA4CB1-A71E-D33B-CEBF-269C70FF48B8}"/>
              </a:ext>
            </a:extLst>
          </p:cNvPr>
          <p:cNvSpPr/>
          <p:nvPr/>
        </p:nvSpPr>
        <p:spPr>
          <a:xfrm>
            <a:off x="9335793" y="21696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FC939426-4B19-AFE5-76CD-67A10E883C54}"/>
              </a:ext>
            </a:extLst>
          </p:cNvPr>
          <p:cNvSpPr/>
          <p:nvPr/>
        </p:nvSpPr>
        <p:spPr>
          <a:xfrm>
            <a:off x="9335793" y="23394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124A2F5C-9F9B-5137-9546-A7532E7B310D}"/>
              </a:ext>
            </a:extLst>
          </p:cNvPr>
          <p:cNvSpPr txBox="1"/>
          <p:nvPr/>
        </p:nvSpPr>
        <p:spPr>
          <a:xfrm>
            <a:off x="9341600" y="21162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60E78C27-D55A-1178-9DFC-1976F6DCAACE}"/>
              </a:ext>
            </a:extLst>
          </p:cNvPr>
          <p:cNvSpPr txBox="1"/>
          <p:nvPr/>
        </p:nvSpPr>
        <p:spPr>
          <a:xfrm>
            <a:off x="9341600" y="229070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9341600" y="279830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9337775" y="29672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9333950" y="31349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9337775" y="330096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8975865" y="2137532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9323623" y="246353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9333950" y="2632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7822324" y="5741167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7822324" y="5912617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8611926" y="5679091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8871351" y="5673539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65" name="直線矢印コネクタ 1164">
            <a:extLst>
              <a:ext uri="{FF2B5EF4-FFF2-40B4-BE49-F238E27FC236}">
                <a16:creationId xmlns:a16="http://schemas.microsoft.com/office/drawing/2014/main" id="{88ED28A4-DB7C-49B2-258A-75C6E4ABEB74}"/>
              </a:ext>
            </a:extLst>
          </p:cNvPr>
          <p:cNvCxnSpPr>
            <a:cxnSpLocks/>
          </p:cNvCxnSpPr>
          <p:nvPr/>
        </p:nvCxnSpPr>
        <p:spPr>
          <a:xfrm>
            <a:off x="5618874" y="5112446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直線矢印コネクタ 1166">
            <a:extLst>
              <a:ext uri="{FF2B5EF4-FFF2-40B4-BE49-F238E27FC236}">
                <a16:creationId xmlns:a16="http://schemas.microsoft.com/office/drawing/2014/main" id="{F114BC35-F461-CC82-463F-3A1754E5DAFC}"/>
              </a:ext>
            </a:extLst>
          </p:cNvPr>
          <p:cNvCxnSpPr>
            <a:cxnSpLocks/>
          </p:cNvCxnSpPr>
          <p:nvPr/>
        </p:nvCxnSpPr>
        <p:spPr>
          <a:xfrm>
            <a:off x="5856999" y="5112446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5847474" y="5738594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5618874" y="5912617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直線矢印コネクタ 1179">
            <a:extLst>
              <a:ext uri="{FF2B5EF4-FFF2-40B4-BE49-F238E27FC236}">
                <a16:creationId xmlns:a16="http://schemas.microsoft.com/office/drawing/2014/main" id="{00FD7D10-0944-988E-77F1-872BB29A4A02}"/>
              </a:ext>
            </a:extLst>
          </p:cNvPr>
          <p:cNvCxnSpPr>
            <a:cxnSpLocks/>
          </p:cNvCxnSpPr>
          <p:nvPr/>
        </p:nvCxnSpPr>
        <p:spPr>
          <a:xfrm>
            <a:off x="7812510" y="540699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直線矢印コネクタ 1180">
            <a:extLst>
              <a:ext uri="{FF2B5EF4-FFF2-40B4-BE49-F238E27FC236}">
                <a16:creationId xmlns:a16="http://schemas.microsoft.com/office/drawing/2014/main" id="{838F3AA5-925A-CBA8-2671-786C03AADDBD}"/>
              </a:ext>
            </a:extLst>
          </p:cNvPr>
          <p:cNvCxnSpPr>
            <a:cxnSpLocks/>
          </p:cNvCxnSpPr>
          <p:nvPr/>
        </p:nvCxnSpPr>
        <p:spPr>
          <a:xfrm>
            <a:off x="7812510" y="5578444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2" name="角丸四角形 1181">
            <a:extLst>
              <a:ext uri="{FF2B5EF4-FFF2-40B4-BE49-F238E27FC236}">
                <a16:creationId xmlns:a16="http://schemas.microsoft.com/office/drawing/2014/main" id="{15950A6E-5B68-F6F4-208D-76F52BEDE480}"/>
              </a:ext>
            </a:extLst>
          </p:cNvPr>
          <p:cNvSpPr/>
          <p:nvPr/>
        </p:nvSpPr>
        <p:spPr>
          <a:xfrm>
            <a:off x="8602112" y="534491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3" name="テキスト ボックス 1182">
            <a:extLst>
              <a:ext uri="{FF2B5EF4-FFF2-40B4-BE49-F238E27FC236}">
                <a16:creationId xmlns:a16="http://schemas.microsoft.com/office/drawing/2014/main" id="{0B4549F7-4372-C13F-A856-ACA69439A919}"/>
              </a:ext>
            </a:extLst>
          </p:cNvPr>
          <p:cNvSpPr txBox="1"/>
          <p:nvPr/>
        </p:nvSpPr>
        <p:spPr>
          <a:xfrm>
            <a:off x="8861537" y="5339366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1184" name="直線矢印コネクタ 1183">
            <a:extLst>
              <a:ext uri="{FF2B5EF4-FFF2-40B4-BE49-F238E27FC236}">
                <a16:creationId xmlns:a16="http://schemas.microsoft.com/office/drawing/2014/main" id="{53B432CD-A06C-D038-698D-316A7D77875C}"/>
              </a:ext>
            </a:extLst>
          </p:cNvPr>
          <p:cNvCxnSpPr>
            <a:cxnSpLocks/>
          </p:cNvCxnSpPr>
          <p:nvPr/>
        </p:nvCxnSpPr>
        <p:spPr>
          <a:xfrm>
            <a:off x="7203005" y="5404421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直線矢印コネクタ 1184">
            <a:extLst>
              <a:ext uri="{FF2B5EF4-FFF2-40B4-BE49-F238E27FC236}">
                <a16:creationId xmlns:a16="http://schemas.microsoft.com/office/drawing/2014/main" id="{716B9465-B53C-6637-2099-10DC1055C0F5}"/>
              </a:ext>
            </a:extLst>
          </p:cNvPr>
          <p:cNvCxnSpPr>
            <a:cxnSpLocks/>
          </p:cNvCxnSpPr>
          <p:nvPr/>
        </p:nvCxnSpPr>
        <p:spPr>
          <a:xfrm>
            <a:off x="7087032" y="5578444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7087032" y="4842582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線矢印コネクタ 1186">
            <a:extLst>
              <a:ext uri="{FF2B5EF4-FFF2-40B4-BE49-F238E27FC236}">
                <a16:creationId xmlns:a16="http://schemas.microsoft.com/office/drawing/2014/main" id="{55CB2E98-D1C7-AC76-0CD7-D5527790CEE7}"/>
              </a:ext>
            </a:extLst>
          </p:cNvPr>
          <p:cNvCxnSpPr>
            <a:cxnSpLocks/>
          </p:cNvCxnSpPr>
          <p:nvPr/>
        </p:nvCxnSpPr>
        <p:spPr>
          <a:xfrm>
            <a:off x="7203005" y="4682830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6874227" y="468283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6874227" y="4842582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40C2BC2-6D0F-61F5-C4B3-3D620502559A}"/>
              </a:ext>
            </a:extLst>
          </p:cNvPr>
          <p:cNvSpPr/>
          <p:nvPr/>
        </p:nvSpPr>
        <p:spPr>
          <a:xfrm>
            <a:off x="9806426" y="216301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193AA2-7076-EB36-B0C5-3341C2F80979}"/>
              </a:ext>
            </a:extLst>
          </p:cNvPr>
          <p:cNvSpPr/>
          <p:nvPr/>
        </p:nvSpPr>
        <p:spPr>
          <a:xfrm>
            <a:off x="9804620" y="233428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E2CB1E-7083-9D4E-405A-EA13CF13A940}"/>
              </a:ext>
            </a:extLst>
          </p:cNvPr>
          <p:cNvSpPr/>
          <p:nvPr/>
        </p:nvSpPr>
        <p:spPr>
          <a:xfrm>
            <a:off x="9807006" y="568617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31C9859-C336-6E50-6A00-5568F462E274}"/>
              </a:ext>
            </a:extLst>
          </p:cNvPr>
          <p:cNvSpPr/>
          <p:nvPr/>
        </p:nvSpPr>
        <p:spPr>
          <a:xfrm>
            <a:off x="9810421" y="5870552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DDC3CF-1406-D3FF-7572-09944B207E93}"/>
              </a:ext>
            </a:extLst>
          </p:cNvPr>
          <p:cNvSpPr txBox="1"/>
          <p:nvPr/>
        </p:nvSpPr>
        <p:spPr>
          <a:xfrm>
            <a:off x="9738202" y="210774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321826-8290-5A97-15BB-FB9CAAF5BCFB}"/>
              </a:ext>
            </a:extLst>
          </p:cNvPr>
          <p:cNvSpPr txBox="1"/>
          <p:nvPr/>
        </p:nvSpPr>
        <p:spPr>
          <a:xfrm>
            <a:off x="9738202" y="227780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0198D8-1C14-4304-EB7C-425F989B253F}"/>
              </a:ext>
            </a:extLst>
          </p:cNvPr>
          <p:cNvSpPr txBox="1"/>
          <p:nvPr/>
        </p:nvSpPr>
        <p:spPr>
          <a:xfrm>
            <a:off x="9736767" y="563059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137F87-E422-B1BE-4AEE-8163157A3163}"/>
              </a:ext>
            </a:extLst>
          </p:cNvPr>
          <p:cNvSpPr txBox="1"/>
          <p:nvPr/>
        </p:nvSpPr>
        <p:spPr>
          <a:xfrm>
            <a:off x="9736767" y="5813362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A9044F5-7B4B-D199-A9F4-25914F5969D5}"/>
              </a:ext>
            </a:extLst>
          </p:cNvPr>
          <p:cNvSpPr/>
          <p:nvPr/>
        </p:nvSpPr>
        <p:spPr>
          <a:xfrm>
            <a:off x="9802728" y="465187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507BA31-9ADE-E665-07BF-C962E7DB9DB5}"/>
              </a:ext>
            </a:extLst>
          </p:cNvPr>
          <p:cNvSpPr/>
          <p:nvPr/>
        </p:nvSpPr>
        <p:spPr>
          <a:xfrm>
            <a:off x="9801303" y="431542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9FAA5221-159B-032E-17D9-2ED7B0EA7722}"/>
              </a:ext>
            </a:extLst>
          </p:cNvPr>
          <p:cNvSpPr/>
          <p:nvPr/>
        </p:nvSpPr>
        <p:spPr>
          <a:xfrm>
            <a:off x="9804132" y="414505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87A6E0F-9120-3D3F-E8F2-FB785974F582}"/>
              </a:ext>
            </a:extLst>
          </p:cNvPr>
          <p:cNvSpPr txBox="1"/>
          <p:nvPr/>
        </p:nvSpPr>
        <p:spPr>
          <a:xfrm>
            <a:off x="9804014" y="4602944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0262F03-627E-8C93-F2F0-0BAEB349E995}"/>
              </a:ext>
            </a:extLst>
          </p:cNvPr>
          <p:cNvSpPr txBox="1"/>
          <p:nvPr/>
        </p:nvSpPr>
        <p:spPr>
          <a:xfrm>
            <a:off x="9840665" y="42660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021432B-745D-1D72-5216-38E719202D73}"/>
              </a:ext>
            </a:extLst>
          </p:cNvPr>
          <p:cNvSpPr txBox="1"/>
          <p:nvPr/>
        </p:nvSpPr>
        <p:spPr>
          <a:xfrm>
            <a:off x="9770815" y="409516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A88A28D-2B63-C8D3-0917-CFB37047FABF}"/>
              </a:ext>
            </a:extLst>
          </p:cNvPr>
          <p:cNvGrpSpPr/>
          <p:nvPr/>
        </p:nvGrpSpPr>
        <p:grpSpPr>
          <a:xfrm rot="16200000">
            <a:off x="10272443" y="4124424"/>
            <a:ext cx="152126" cy="134968"/>
            <a:chOff x="10534649" y="4251328"/>
            <a:chExt cx="210752" cy="186981"/>
          </a:xfrm>
        </p:grpSpPr>
        <p:sp>
          <p:nvSpPr>
            <p:cNvPr id="20" name="三角形 19">
              <a:extLst>
                <a:ext uri="{FF2B5EF4-FFF2-40B4-BE49-F238E27FC236}">
                  <a16:creationId xmlns:a16="http://schemas.microsoft.com/office/drawing/2014/main" id="{9DB6BFDE-A37C-FA6F-1C49-6C252078D107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54E31FB-9EEB-6233-567E-AB3B6B8E5DC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ABBB0D9-CF4A-C2E9-37EE-074B45418C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B1CA638A-EF7E-A475-F24B-B7B0E2A84B26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AF716B20-F1F5-08C3-F540-BB884676B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4E37AD38-6150-4E3F-C97E-A8B319183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D5EC05A3-3A40-8704-B026-0CF96E07F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A45EE8-1A14-D622-ED01-196F57563992}"/>
              </a:ext>
            </a:extLst>
          </p:cNvPr>
          <p:cNvGrpSpPr/>
          <p:nvPr/>
        </p:nvGrpSpPr>
        <p:grpSpPr>
          <a:xfrm rot="16200000">
            <a:off x="10284932" y="4302128"/>
            <a:ext cx="152126" cy="134968"/>
            <a:chOff x="10534649" y="4251328"/>
            <a:chExt cx="210752" cy="186981"/>
          </a:xfrm>
        </p:grpSpPr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9FBAF79D-A7D8-9DA9-0FB6-FBC7472F4E0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C93BEAD-4CAA-A4F1-3E52-C84BD4419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6580B43-E846-6B60-45FA-1B8BCA5AB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B7359695-842A-5FB6-3342-A5340630463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3BA642B-F222-D6D7-F2F3-26B262778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47846E5-A537-5FD1-E72D-8EC921828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2773985-9022-9AE6-31EA-3F63712927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A2913B63-EC76-0DD1-43AD-C91A6CF8DC72}"/>
              </a:ext>
            </a:extLst>
          </p:cNvPr>
          <p:cNvGrpSpPr/>
          <p:nvPr/>
        </p:nvGrpSpPr>
        <p:grpSpPr>
          <a:xfrm rot="16200000">
            <a:off x="10284932" y="4637485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3D1746E0-1213-D89A-71EC-75DC086BAED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9093A51D-344F-F2C3-D98A-27A61049F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64A1A7-6ABB-CBCF-20C8-230ED235D26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3D6871CD-E798-045B-B41D-FE1FBB6B962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F823817E-5110-F801-4FC3-853B1F69C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28BE883D-5866-CCAD-D80B-724BD692EE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43253F3-3ED6-DE92-C9DC-E508B75CE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0560A679-A348-F9C2-A905-4C1D373F7E99}"/>
              </a:ext>
            </a:extLst>
          </p:cNvPr>
          <p:cNvSpPr/>
          <p:nvPr/>
        </p:nvSpPr>
        <p:spPr>
          <a:xfrm>
            <a:off x="9321827" y="46497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F509421-E9AD-7788-5ADE-B73730C95297}"/>
              </a:ext>
            </a:extLst>
          </p:cNvPr>
          <p:cNvSpPr txBox="1"/>
          <p:nvPr/>
        </p:nvSpPr>
        <p:spPr>
          <a:xfrm>
            <a:off x="8534163" y="1401712"/>
            <a:ext cx="3277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The I3C can be routed to D18 and D19 pins by declaring as </a:t>
            </a:r>
            <a:r>
              <a:rPr kumimoji="1" lang="en-US" altLang="ja-JP" sz="12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I3C( I2C_SDA, I2C_SCL )</a:t>
            </a: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3E0459FF-122D-2BF3-DD28-E0CD6B160E4A}"/>
              </a:ext>
            </a:extLst>
          </p:cNvPr>
          <p:cNvSpPr/>
          <p:nvPr/>
        </p:nvSpPr>
        <p:spPr>
          <a:xfrm>
            <a:off x="2373919" y="465657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E9F00E9D-22D7-99A2-7F33-8407E2D45326}"/>
              </a:ext>
            </a:extLst>
          </p:cNvPr>
          <p:cNvSpPr/>
          <p:nvPr/>
        </p:nvSpPr>
        <p:spPr>
          <a:xfrm>
            <a:off x="2373919" y="48251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2FB3CF86-3564-3503-81D5-248A8E10E9B5}"/>
              </a:ext>
            </a:extLst>
          </p:cNvPr>
          <p:cNvSpPr/>
          <p:nvPr/>
        </p:nvSpPr>
        <p:spPr>
          <a:xfrm>
            <a:off x="2373919" y="49933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6A959789-405C-2172-AF3E-E0B1532C3621}"/>
              </a:ext>
            </a:extLst>
          </p:cNvPr>
          <p:cNvSpPr/>
          <p:nvPr/>
        </p:nvSpPr>
        <p:spPr>
          <a:xfrm>
            <a:off x="2369943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18D7B7E1-11FF-BE1A-91AB-E70170EF23C9}"/>
              </a:ext>
            </a:extLst>
          </p:cNvPr>
          <p:cNvSpPr/>
          <p:nvPr/>
        </p:nvSpPr>
        <p:spPr>
          <a:xfrm>
            <a:off x="2374616" y="43133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AC62329F-ABD6-1D08-0C25-8B17542EF054}"/>
              </a:ext>
            </a:extLst>
          </p:cNvPr>
          <p:cNvSpPr/>
          <p:nvPr/>
        </p:nvSpPr>
        <p:spPr>
          <a:xfrm>
            <a:off x="2374616" y="44818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0B837A-8BA3-7D97-6453-E85CEFA6F8FC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1287F8D7-05BD-5084-1FA9-CAB87C089BD1}"/>
              </a:ext>
            </a:extLst>
          </p:cNvPr>
          <p:cNvSpPr/>
          <p:nvPr/>
        </p:nvSpPr>
        <p:spPr>
          <a:xfrm>
            <a:off x="8611610" y="2868256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55034E60-FA5D-263F-741C-F773306FEB50}"/>
              </a:ext>
            </a:extLst>
          </p:cNvPr>
          <p:cNvSpPr txBox="1"/>
          <p:nvPr/>
        </p:nvSpPr>
        <p:spPr>
          <a:xfrm>
            <a:off x="8693628" y="284109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589C1F72-993C-4393-7787-CD9C61E43459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83A173D9-DD3D-0F6D-4505-A7E632327726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56717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A6757F-7D35-BEE4-380C-E19B67EA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Supported MCU boards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1BDB73-F211-895F-C2A1-607D26CC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5" y="3684054"/>
            <a:ext cx="4520713" cy="204625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6190F6-2F3A-B1B6-2D68-39A91DCCE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23" y="1260783"/>
            <a:ext cx="4520713" cy="20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260026E-47AC-11E8-4598-2CCDF43C2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6303" y="3684055"/>
            <a:ext cx="3484704" cy="20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6B11-3E02-217D-A8CE-663ED847661C}"/>
              </a:ext>
            </a:extLst>
          </p:cNvPr>
          <p:cNvSpPr txBox="1">
            <a:spLocks/>
          </p:cNvSpPr>
          <p:nvPr/>
        </p:nvSpPr>
        <p:spPr>
          <a:xfrm>
            <a:off x="1254314" y="3273889"/>
            <a:ext cx="2249228" cy="2146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FRDM-MCXN947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B6A844-705E-B2BB-993B-3C5A1700A8CC}"/>
              </a:ext>
            </a:extLst>
          </p:cNvPr>
          <p:cNvSpPr txBox="1">
            <a:spLocks/>
          </p:cNvSpPr>
          <p:nvPr/>
        </p:nvSpPr>
        <p:spPr>
          <a:xfrm>
            <a:off x="1080379" y="5765891"/>
            <a:ext cx="2597098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dirty="0"/>
              <a:t>FRDM-MCXN236</a:t>
            </a:r>
            <a:endParaRPr lang="en-US" sz="1400" b="1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9DA382A-5C58-1612-853C-8DF11B8A005F}"/>
              </a:ext>
            </a:extLst>
          </p:cNvPr>
          <p:cNvSpPr txBox="1">
            <a:spLocks/>
          </p:cNvSpPr>
          <p:nvPr/>
        </p:nvSpPr>
        <p:spPr>
          <a:xfrm>
            <a:off x="5149292" y="576589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FRDM-MCXA153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6562F6-7751-D92D-F6FE-EE90EE031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03" y="1253269"/>
            <a:ext cx="3616911" cy="2026538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C93C34B-6E3A-B212-1FA6-E693BAE7B026}"/>
              </a:ext>
            </a:extLst>
          </p:cNvPr>
          <p:cNvSpPr txBox="1">
            <a:spLocks/>
          </p:cNvSpPr>
          <p:nvPr/>
        </p:nvSpPr>
        <p:spPr>
          <a:xfrm>
            <a:off x="5083664" y="3263111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FRDM-MCXA156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4A46A11-F37C-4C84-ED26-F2CC2BB5F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81" y="1260783"/>
            <a:ext cx="3512142" cy="2025895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D19C8C4-40EB-8BC8-D709-C7BF47206305}"/>
              </a:ext>
            </a:extLst>
          </p:cNvPr>
          <p:cNvSpPr txBox="1">
            <a:spLocks/>
          </p:cNvSpPr>
          <p:nvPr/>
        </p:nvSpPr>
        <p:spPr>
          <a:xfrm>
            <a:off x="8645605" y="3272293"/>
            <a:ext cx="3175493" cy="323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FRDM-MCXC444</a:t>
            </a:r>
          </a:p>
        </p:txBody>
      </p:sp>
      <p:sp>
        <p:nvSpPr>
          <p:cNvPr id="13" name="爆発 1 12">
            <a:extLst>
              <a:ext uri="{FF2B5EF4-FFF2-40B4-BE49-F238E27FC236}">
                <a16:creationId xmlns:a16="http://schemas.microsoft.com/office/drawing/2014/main" id="{1E2ACD18-918D-66EF-F14A-4AF9FB73DEF0}"/>
              </a:ext>
            </a:extLst>
          </p:cNvPr>
          <p:cNvSpPr/>
          <p:nvPr/>
        </p:nvSpPr>
        <p:spPr>
          <a:xfrm rot="20515392">
            <a:off x="10684566" y="612079"/>
            <a:ext cx="1530626" cy="1083365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ctr"/>
            <a:r>
              <a:rPr kumimoji="1" lang="en-US" altLang="ja-JP" dirty="0">
                <a:latin typeface="Poppins SemiBold" panose="00000700000000000000" pitchFamily="2" charset="0"/>
                <a:cs typeface="Poppins SemiBold" panose="00000700000000000000" pitchFamily="2" charset="0"/>
              </a:rPr>
              <a:t>NEW</a:t>
            </a:r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4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A42B3C-033B-BDCD-FD67-832419173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946079" y="1515915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A949-DFF2-9BF1-9762-B5976BE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FRDM-MCXA153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F8986DCC-DA89-8882-54D8-85C44FD41379}"/>
              </a:ext>
            </a:extLst>
          </p:cNvPr>
          <p:cNvCxnSpPr>
            <a:cxnSpLocks/>
          </p:cNvCxnSpPr>
          <p:nvPr/>
        </p:nvCxnSpPr>
        <p:spPr>
          <a:xfrm>
            <a:off x="7747064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6DB944CE-E088-DF52-5C4A-2182471BF82E}"/>
              </a:ext>
            </a:extLst>
          </p:cNvPr>
          <p:cNvCxnSpPr>
            <a:cxnSpLocks/>
          </p:cNvCxnSpPr>
          <p:nvPr/>
        </p:nvCxnSpPr>
        <p:spPr>
          <a:xfrm>
            <a:off x="7747064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783B1855-1BEB-82D0-82FE-E2451BB1C8D2}"/>
              </a:ext>
            </a:extLst>
          </p:cNvPr>
          <p:cNvCxnSpPr>
            <a:cxnSpLocks/>
          </p:cNvCxnSpPr>
          <p:nvPr/>
        </p:nvCxnSpPr>
        <p:spPr>
          <a:xfrm>
            <a:off x="7745847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981D5DE4-3C03-812C-BDBC-02600906A8A4}"/>
              </a:ext>
            </a:extLst>
          </p:cNvPr>
          <p:cNvCxnSpPr>
            <a:cxnSpLocks/>
          </p:cNvCxnSpPr>
          <p:nvPr/>
        </p:nvCxnSpPr>
        <p:spPr>
          <a:xfrm>
            <a:off x="7745847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532794C5-0EE7-90C9-2B50-FF509167B878}"/>
              </a:ext>
            </a:extLst>
          </p:cNvPr>
          <p:cNvSpPr/>
          <p:nvPr/>
        </p:nvSpPr>
        <p:spPr>
          <a:xfrm>
            <a:off x="8006842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761027D3-9723-FDAD-B52B-A4B1204243C5}"/>
              </a:ext>
            </a:extLst>
          </p:cNvPr>
          <p:cNvSpPr/>
          <p:nvPr/>
        </p:nvSpPr>
        <p:spPr>
          <a:xfrm>
            <a:off x="9261394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04BFEC59-5B6A-BF1E-D3C3-0BCC30DCAFD0}"/>
              </a:ext>
            </a:extLst>
          </p:cNvPr>
          <p:cNvSpPr txBox="1"/>
          <p:nvPr/>
        </p:nvSpPr>
        <p:spPr>
          <a:xfrm>
            <a:off x="9259551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4F65A132-FC99-91D2-2F25-A9D1F0B8FFD7}"/>
              </a:ext>
            </a:extLst>
          </p:cNvPr>
          <p:cNvCxnSpPr>
            <a:cxnSpLocks/>
          </p:cNvCxnSpPr>
          <p:nvPr/>
        </p:nvCxnSpPr>
        <p:spPr>
          <a:xfrm>
            <a:off x="7738534" y="4498048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CD1D0AEE-F05C-8632-46BB-54F614911412}"/>
              </a:ext>
            </a:extLst>
          </p:cNvPr>
          <p:cNvCxnSpPr>
            <a:cxnSpLocks/>
          </p:cNvCxnSpPr>
          <p:nvPr/>
        </p:nvCxnSpPr>
        <p:spPr>
          <a:xfrm>
            <a:off x="7738534" y="4346619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EED5691B-4563-A2E2-695F-8F6F1847CE2F}"/>
              </a:ext>
            </a:extLst>
          </p:cNvPr>
          <p:cNvCxnSpPr>
            <a:cxnSpLocks/>
          </p:cNvCxnSpPr>
          <p:nvPr/>
        </p:nvCxnSpPr>
        <p:spPr>
          <a:xfrm>
            <a:off x="7737317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E08D04BE-8FEA-A15F-3F57-4EEF771530E2}"/>
              </a:ext>
            </a:extLst>
          </p:cNvPr>
          <p:cNvCxnSpPr>
            <a:cxnSpLocks/>
          </p:cNvCxnSpPr>
          <p:nvPr/>
        </p:nvCxnSpPr>
        <p:spPr>
          <a:xfrm>
            <a:off x="7737317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FC15D0B9-EF94-F7DB-1ABB-C853A13E11B7}"/>
              </a:ext>
            </a:extLst>
          </p:cNvPr>
          <p:cNvSpPr/>
          <p:nvPr/>
        </p:nvSpPr>
        <p:spPr>
          <a:xfrm>
            <a:off x="8003238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315311BE-4EAD-CBA7-4744-FC8F2CE3D97D}"/>
              </a:ext>
            </a:extLst>
          </p:cNvPr>
          <p:cNvSpPr/>
          <p:nvPr/>
        </p:nvSpPr>
        <p:spPr>
          <a:xfrm>
            <a:off x="9260295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76ADF4F9-C464-C433-6CF0-1DE1D1C8FCAD}"/>
              </a:ext>
            </a:extLst>
          </p:cNvPr>
          <p:cNvSpPr/>
          <p:nvPr/>
        </p:nvSpPr>
        <p:spPr>
          <a:xfrm>
            <a:off x="9041762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39B5DC17-B1B9-38CC-80DD-B0B6D9F9E4D4}"/>
              </a:ext>
            </a:extLst>
          </p:cNvPr>
          <p:cNvSpPr txBox="1"/>
          <p:nvPr/>
        </p:nvSpPr>
        <p:spPr>
          <a:xfrm>
            <a:off x="8995103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2D6025F4-E758-9113-C866-64185DB25085}"/>
              </a:ext>
            </a:extLst>
          </p:cNvPr>
          <p:cNvSpPr/>
          <p:nvPr/>
        </p:nvSpPr>
        <p:spPr>
          <a:xfrm>
            <a:off x="9057108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57B9BC01-6200-9914-97AA-1E27FE12DDA8}"/>
              </a:ext>
            </a:extLst>
          </p:cNvPr>
          <p:cNvSpPr txBox="1"/>
          <p:nvPr/>
        </p:nvSpPr>
        <p:spPr>
          <a:xfrm>
            <a:off x="9010449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71CA3E39-4F13-F09E-F627-D5BBAE2D737A}"/>
              </a:ext>
            </a:extLst>
          </p:cNvPr>
          <p:cNvSpPr/>
          <p:nvPr/>
        </p:nvSpPr>
        <p:spPr>
          <a:xfrm>
            <a:off x="9071171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22CD0136-93E7-0DBA-7DFE-A88247ADB9BF}"/>
              </a:ext>
            </a:extLst>
          </p:cNvPr>
          <p:cNvSpPr txBox="1"/>
          <p:nvPr/>
        </p:nvSpPr>
        <p:spPr>
          <a:xfrm>
            <a:off x="9024512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F4233A8E-AB6F-2281-92B1-3FAF33771F7C}"/>
              </a:ext>
            </a:extLst>
          </p:cNvPr>
          <p:cNvSpPr/>
          <p:nvPr/>
        </p:nvSpPr>
        <p:spPr>
          <a:xfrm>
            <a:off x="9073547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0BFD7180-7E13-6B15-157C-C0D7EE53392D}"/>
              </a:ext>
            </a:extLst>
          </p:cNvPr>
          <p:cNvSpPr txBox="1"/>
          <p:nvPr/>
        </p:nvSpPr>
        <p:spPr>
          <a:xfrm>
            <a:off x="9026888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AFF720EC-9592-7CA6-C340-F9E8B3171A6A}"/>
              </a:ext>
            </a:extLst>
          </p:cNvPr>
          <p:cNvSpPr/>
          <p:nvPr/>
        </p:nvSpPr>
        <p:spPr>
          <a:xfrm>
            <a:off x="9071958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E0B4D53B-8107-1E3C-78BE-773D5C1531F7}"/>
              </a:ext>
            </a:extLst>
          </p:cNvPr>
          <p:cNvSpPr txBox="1"/>
          <p:nvPr/>
        </p:nvSpPr>
        <p:spPr>
          <a:xfrm>
            <a:off x="9025299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23CF7DC0-38F0-1768-0681-048354B168F8}"/>
              </a:ext>
            </a:extLst>
          </p:cNvPr>
          <p:cNvSpPr/>
          <p:nvPr/>
        </p:nvSpPr>
        <p:spPr>
          <a:xfrm>
            <a:off x="9071958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5D86F3D0-DE96-2986-BA32-3FE1F87BF97A}"/>
              </a:ext>
            </a:extLst>
          </p:cNvPr>
          <p:cNvSpPr txBox="1"/>
          <p:nvPr/>
        </p:nvSpPr>
        <p:spPr>
          <a:xfrm>
            <a:off x="9025299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3FA307CD-2A8A-9180-F4AC-BAA4762DCB02}"/>
              </a:ext>
            </a:extLst>
          </p:cNvPr>
          <p:cNvSpPr/>
          <p:nvPr/>
        </p:nvSpPr>
        <p:spPr>
          <a:xfrm>
            <a:off x="8351290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A2F04C91-2105-02DD-6CDD-C05AC7FB1615}"/>
              </a:ext>
            </a:extLst>
          </p:cNvPr>
          <p:cNvSpPr txBox="1"/>
          <p:nvPr/>
        </p:nvSpPr>
        <p:spPr>
          <a:xfrm>
            <a:off x="8679717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5B54BE8F-CDE1-8E34-6BB6-B96E39B7D1BA}"/>
              </a:ext>
            </a:extLst>
          </p:cNvPr>
          <p:cNvGrpSpPr/>
          <p:nvPr/>
        </p:nvGrpSpPr>
        <p:grpSpPr>
          <a:xfrm>
            <a:off x="6878770" y="4025034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C28DFB3D-A34E-72D6-0C6B-3412813DDACC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B637E5FD-F18C-3658-1207-DA1049782BF9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39EF363F-2EEE-00CB-ADD8-6DF31D2EB87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04994DBC-3FC3-08E5-63D5-F24AEB686C8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74B1A392-C4C2-ED3D-0FDF-16241DBC8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25E7E35F-EB3E-D8D7-4462-DDEB27A4209D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831B2E80-AFDB-A0BA-D377-FED9D24F9522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49D85FA3-2360-CC81-F925-DBFD981BEFBF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5FC2F4-08B1-8108-6682-63A5D3894DE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A2C9E06-F4B5-E233-5A82-62BFA8E8447E}"/>
              </a:ext>
            </a:extLst>
          </p:cNvPr>
          <p:cNvCxnSpPr>
            <a:cxnSpLocks/>
          </p:cNvCxnSpPr>
          <p:nvPr/>
        </p:nvCxnSpPr>
        <p:spPr>
          <a:xfrm>
            <a:off x="4145148" y="513252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8DAC4AB-039F-1778-CE43-E1AAA3CC6FF4}"/>
              </a:ext>
            </a:extLst>
          </p:cNvPr>
          <p:cNvCxnSpPr>
            <a:cxnSpLocks/>
          </p:cNvCxnSpPr>
          <p:nvPr/>
        </p:nvCxnSpPr>
        <p:spPr>
          <a:xfrm>
            <a:off x="4145148" y="498109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06110F3-5081-62F3-4376-5600E323F93B}"/>
              </a:ext>
            </a:extLst>
          </p:cNvPr>
          <p:cNvCxnSpPr>
            <a:cxnSpLocks/>
          </p:cNvCxnSpPr>
          <p:nvPr/>
        </p:nvCxnSpPr>
        <p:spPr>
          <a:xfrm>
            <a:off x="4143931" y="480944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90D6F70-790F-2580-D7E0-33160708802A}"/>
              </a:ext>
            </a:extLst>
          </p:cNvPr>
          <p:cNvCxnSpPr>
            <a:cxnSpLocks/>
          </p:cNvCxnSpPr>
          <p:nvPr/>
        </p:nvCxnSpPr>
        <p:spPr>
          <a:xfrm>
            <a:off x="4158563" y="448756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1CB9683-89D9-EC26-CCD0-3D72D8E821F2}"/>
              </a:ext>
            </a:extLst>
          </p:cNvPr>
          <p:cNvCxnSpPr>
            <a:cxnSpLocks/>
          </p:cNvCxnSpPr>
          <p:nvPr/>
        </p:nvCxnSpPr>
        <p:spPr>
          <a:xfrm>
            <a:off x="4158563" y="433613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45DB4F0-8375-3A5A-CFB5-F0B8EABFB55C}"/>
              </a:ext>
            </a:extLst>
          </p:cNvPr>
          <p:cNvCxnSpPr>
            <a:cxnSpLocks/>
          </p:cNvCxnSpPr>
          <p:nvPr/>
        </p:nvCxnSpPr>
        <p:spPr>
          <a:xfrm>
            <a:off x="4157346" y="416448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FA87076-FF99-7FAE-B8DB-6CE1D02C94FA}"/>
              </a:ext>
            </a:extLst>
          </p:cNvPr>
          <p:cNvCxnSpPr>
            <a:cxnSpLocks/>
          </p:cNvCxnSpPr>
          <p:nvPr/>
        </p:nvCxnSpPr>
        <p:spPr>
          <a:xfrm>
            <a:off x="4157346" y="401305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99AE8D9-D005-618E-2599-C459B3541D00}"/>
              </a:ext>
            </a:extLst>
          </p:cNvPr>
          <p:cNvCxnSpPr>
            <a:cxnSpLocks/>
          </p:cNvCxnSpPr>
          <p:nvPr/>
        </p:nvCxnSpPr>
        <p:spPr>
          <a:xfrm>
            <a:off x="2404252" y="513252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716D667-003F-BD6E-7B5F-7773B929E3A9}"/>
              </a:ext>
            </a:extLst>
          </p:cNvPr>
          <p:cNvCxnSpPr>
            <a:cxnSpLocks/>
          </p:cNvCxnSpPr>
          <p:nvPr/>
        </p:nvCxnSpPr>
        <p:spPr>
          <a:xfrm>
            <a:off x="2404252" y="498109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E0A03B-7D90-F03E-40F9-54C738667BF2}"/>
              </a:ext>
            </a:extLst>
          </p:cNvPr>
          <p:cNvCxnSpPr>
            <a:cxnSpLocks/>
          </p:cNvCxnSpPr>
          <p:nvPr/>
        </p:nvCxnSpPr>
        <p:spPr>
          <a:xfrm>
            <a:off x="2402974" y="480944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662471A-A92E-92D3-E0D8-7B18D927145B}"/>
              </a:ext>
            </a:extLst>
          </p:cNvPr>
          <p:cNvCxnSpPr>
            <a:cxnSpLocks/>
          </p:cNvCxnSpPr>
          <p:nvPr/>
        </p:nvCxnSpPr>
        <p:spPr>
          <a:xfrm>
            <a:off x="2418335" y="448756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65C1B46-92A1-AB62-84D1-7367F99515CD}"/>
              </a:ext>
            </a:extLst>
          </p:cNvPr>
          <p:cNvCxnSpPr>
            <a:cxnSpLocks/>
          </p:cNvCxnSpPr>
          <p:nvPr/>
        </p:nvCxnSpPr>
        <p:spPr>
          <a:xfrm>
            <a:off x="2418335" y="433613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282725F-E95C-F8D2-4EA9-1301DF64DBBE}"/>
              </a:ext>
            </a:extLst>
          </p:cNvPr>
          <p:cNvCxnSpPr>
            <a:cxnSpLocks/>
          </p:cNvCxnSpPr>
          <p:nvPr/>
        </p:nvCxnSpPr>
        <p:spPr>
          <a:xfrm>
            <a:off x="2417057" y="416448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2A92DB7-427F-4410-7CB1-BACC6C3F88B8}"/>
              </a:ext>
            </a:extLst>
          </p:cNvPr>
          <p:cNvCxnSpPr>
            <a:cxnSpLocks/>
          </p:cNvCxnSpPr>
          <p:nvPr/>
        </p:nvCxnSpPr>
        <p:spPr>
          <a:xfrm>
            <a:off x="2417057" y="401305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AB5BE31C-77A5-829D-BBA3-E37473293662}"/>
              </a:ext>
            </a:extLst>
          </p:cNvPr>
          <p:cNvSpPr/>
          <p:nvPr/>
        </p:nvSpPr>
        <p:spPr>
          <a:xfrm>
            <a:off x="2679184" y="507053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D975375A-6F99-AE6D-B32E-2796ECA2C00E}"/>
              </a:ext>
            </a:extLst>
          </p:cNvPr>
          <p:cNvSpPr/>
          <p:nvPr/>
        </p:nvSpPr>
        <p:spPr>
          <a:xfrm>
            <a:off x="2198569" y="506496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F361EBE-2D53-B300-99E9-CAE5E36B8631}"/>
              </a:ext>
            </a:extLst>
          </p:cNvPr>
          <p:cNvSpPr txBox="1"/>
          <p:nvPr/>
        </p:nvSpPr>
        <p:spPr>
          <a:xfrm>
            <a:off x="2201744" y="50184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F31A5029-07F2-2F2C-B804-9DAB0A851362}"/>
              </a:ext>
            </a:extLst>
          </p:cNvPr>
          <p:cNvSpPr/>
          <p:nvPr/>
        </p:nvSpPr>
        <p:spPr>
          <a:xfrm>
            <a:off x="2676936" y="4904168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415B8FD-539A-D6C0-FFD8-BE2E31A012B6}"/>
              </a:ext>
            </a:extLst>
          </p:cNvPr>
          <p:cNvSpPr/>
          <p:nvPr/>
        </p:nvSpPr>
        <p:spPr>
          <a:xfrm>
            <a:off x="2861072" y="4402582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D0CADE9-CAC9-FA7C-4246-3F0E7D36D9C9}"/>
              </a:ext>
            </a:extLst>
          </p:cNvPr>
          <p:cNvSpPr/>
          <p:nvPr/>
        </p:nvSpPr>
        <p:spPr>
          <a:xfrm>
            <a:off x="2825066" y="4553799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0E6118C-C0E6-DAA8-0D28-B28F85430D31}"/>
              </a:ext>
            </a:extLst>
          </p:cNvPr>
          <p:cNvSpPr txBox="1"/>
          <p:nvPr/>
        </p:nvSpPr>
        <p:spPr>
          <a:xfrm>
            <a:off x="2789937" y="437005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5BD43B0A-FA80-C0CF-4B62-00DB751E72AE}"/>
              </a:ext>
            </a:extLst>
          </p:cNvPr>
          <p:cNvSpPr/>
          <p:nvPr/>
        </p:nvSpPr>
        <p:spPr>
          <a:xfrm>
            <a:off x="2861072" y="4688088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5268CC-D09C-5E40-7AB3-FC98DCAEA9A0}"/>
              </a:ext>
            </a:extLst>
          </p:cNvPr>
          <p:cNvSpPr/>
          <p:nvPr/>
        </p:nvSpPr>
        <p:spPr>
          <a:xfrm>
            <a:off x="2828783" y="4627512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ECDEF8-3A9E-819A-8A84-4AE8E46EBF5E}"/>
              </a:ext>
            </a:extLst>
          </p:cNvPr>
          <p:cNvSpPr txBox="1"/>
          <p:nvPr/>
        </p:nvSpPr>
        <p:spPr>
          <a:xfrm>
            <a:off x="2789937" y="4689185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E7255DA-E073-F646-0487-343802C6F32C}"/>
              </a:ext>
            </a:extLst>
          </p:cNvPr>
          <p:cNvCxnSpPr>
            <a:cxnSpLocks/>
          </p:cNvCxnSpPr>
          <p:nvPr/>
        </p:nvCxnSpPr>
        <p:spPr>
          <a:xfrm>
            <a:off x="4143931" y="465801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8ED99E3-2A19-1142-9D47-F567B43190E8}"/>
              </a:ext>
            </a:extLst>
          </p:cNvPr>
          <p:cNvCxnSpPr>
            <a:cxnSpLocks/>
          </p:cNvCxnSpPr>
          <p:nvPr/>
        </p:nvCxnSpPr>
        <p:spPr>
          <a:xfrm>
            <a:off x="2402974" y="465801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DEE89083-2881-E534-91A2-E7A7E50AB345}"/>
              </a:ext>
            </a:extLst>
          </p:cNvPr>
          <p:cNvSpPr/>
          <p:nvPr/>
        </p:nvSpPr>
        <p:spPr>
          <a:xfrm>
            <a:off x="2204849" y="49044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00C5323-47D1-2A84-6173-0A06D0435729}"/>
              </a:ext>
            </a:extLst>
          </p:cNvPr>
          <p:cNvSpPr txBox="1"/>
          <p:nvPr/>
        </p:nvSpPr>
        <p:spPr>
          <a:xfrm>
            <a:off x="2177979" y="485413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29EFC634-B94F-4F49-1F01-C45CF9E362FF}"/>
              </a:ext>
            </a:extLst>
          </p:cNvPr>
          <p:cNvSpPr/>
          <p:nvPr/>
        </p:nvSpPr>
        <p:spPr>
          <a:xfrm>
            <a:off x="2196230" y="426526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17F34AD-33F9-89A0-AD45-66A655F45F60}"/>
              </a:ext>
            </a:extLst>
          </p:cNvPr>
          <p:cNvSpPr txBox="1"/>
          <p:nvPr/>
        </p:nvSpPr>
        <p:spPr>
          <a:xfrm>
            <a:off x="2149571" y="421207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311D1843-25F4-8EBA-854A-E34097BEA315}"/>
              </a:ext>
            </a:extLst>
          </p:cNvPr>
          <p:cNvSpPr/>
          <p:nvPr/>
        </p:nvSpPr>
        <p:spPr>
          <a:xfrm>
            <a:off x="2196230" y="4744960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0FB53C9-2167-22E4-8554-48A754793214}"/>
              </a:ext>
            </a:extLst>
          </p:cNvPr>
          <p:cNvSpPr txBox="1"/>
          <p:nvPr/>
        </p:nvSpPr>
        <p:spPr>
          <a:xfrm>
            <a:off x="2149571" y="4691769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CDD38295-EBFF-9CBB-FF17-2EB7E2476397}"/>
              </a:ext>
            </a:extLst>
          </p:cNvPr>
          <p:cNvSpPr/>
          <p:nvPr/>
        </p:nvSpPr>
        <p:spPr>
          <a:xfrm>
            <a:off x="2201166" y="45854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912AB7B0-6500-F999-3045-91672E52596D}"/>
              </a:ext>
            </a:extLst>
          </p:cNvPr>
          <p:cNvSpPr/>
          <p:nvPr/>
        </p:nvSpPr>
        <p:spPr>
          <a:xfrm>
            <a:off x="2196399" y="442389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506AA7-3161-C568-9869-ED1D2D4BA419}"/>
              </a:ext>
            </a:extLst>
          </p:cNvPr>
          <p:cNvSpPr txBox="1"/>
          <p:nvPr/>
        </p:nvSpPr>
        <p:spPr>
          <a:xfrm>
            <a:off x="2149740" y="437070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97C452E3-B08D-D319-869F-A3A7CCDF54A6}"/>
              </a:ext>
            </a:extLst>
          </p:cNvPr>
          <p:cNvSpPr/>
          <p:nvPr/>
        </p:nvSpPr>
        <p:spPr>
          <a:xfrm>
            <a:off x="2196230" y="410092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18706ED-F9F4-7B00-AD69-676AFAB1278F}"/>
              </a:ext>
            </a:extLst>
          </p:cNvPr>
          <p:cNvSpPr txBox="1"/>
          <p:nvPr/>
        </p:nvSpPr>
        <p:spPr>
          <a:xfrm>
            <a:off x="2149571" y="404773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ACB13FB4-55EA-9445-1F80-735F055A66C6}"/>
              </a:ext>
            </a:extLst>
          </p:cNvPr>
          <p:cNvSpPr/>
          <p:nvPr/>
        </p:nvSpPr>
        <p:spPr>
          <a:xfrm>
            <a:off x="2198254" y="39361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C651476-B5C9-D558-326C-F990ABB94B83}"/>
              </a:ext>
            </a:extLst>
          </p:cNvPr>
          <p:cNvSpPr txBox="1"/>
          <p:nvPr/>
        </p:nvSpPr>
        <p:spPr>
          <a:xfrm>
            <a:off x="2151595" y="38829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CBB099-E669-2117-0258-6D6973684787}"/>
              </a:ext>
            </a:extLst>
          </p:cNvPr>
          <p:cNvSpPr txBox="1"/>
          <p:nvPr/>
        </p:nvSpPr>
        <p:spPr>
          <a:xfrm>
            <a:off x="2154507" y="45322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24AA806E-18BE-E151-ED21-B0FC64FEF2C6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DD1DFD5-3BF7-E70F-AF07-09435F357DDE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16573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ECC44-99B0-9EBE-56CE-9A68267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A153</a:t>
            </a:r>
            <a:endParaRPr kumimoji="1" lang="ja-JP" altLang="en-US"/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43B7E9EA-03A6-5269-F8F7-CBA4190760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73914"/>
              </p:ext>
            </p:extLst>
          </p:nvPr>
        </p:nvGraphicFramePr>
        <p:xfrm>
          <a:off x="2177363" y="828320"/>
          <a:ext cx="8839053" cy="588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315200" progId="Excel.Sheet.12">
                  <p:embed/>
                </p:oleObj>
              </mc:Choice>
              <mc:Fallback>
                <p:oleObj name="シート" r:id="rId2" imgW="109855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7363" y="828320"/>
                        <a:ext cx="8839053" cy="5886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4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49122-1FA3-BD10-EBB5-CB71198B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CCD17-259D-1922-C7F6-B7695B592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89C175B-4C69-1E07-FA55-0A069DF8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Pins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131C3DB-4742-3F9D-683E-E4F5344294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FRDM-MCXC444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311212-1E6C-AD38-CF69-D00BB0E74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001" y="2001960"/>
            <a:ext cx="5030868" cy="29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39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34859-5629-C2C1-8ED7-768DF66F2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角丸四角形 1058">
            <a:extLst>
              <a:ext uri="{FF2B5EF4-FFF2-40B4-BE49-F238E27FC236}">
                <a16:creationId xmlns:a16="http://schemas.microsoft.com/office/drawing/2014/main" id="{ABF84C31-4933-F8C4-A15E-34615F6CD2A9}"/>
              </a:ext>
            </a:extLst>
          </p:cNvPr>
          <p:cNvSpPr/>
          <p:nvPr/>
        </p:nvSpPr>
        <p:spPr>
          <a:xfrm>
            <a:off x="9083040" y="4944172"/>
            <a:ext cx="2052320" cy="38474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EA030E9E-B911-8B8F-7AF7-AAC7609648DC}"/>
              </a:ext>
            </a:extLst>
          </p:cNvPr>
          <p:cNvCxnSpPr>
            <a:cxnSpLocks/>
          </p:cNvCxnSpPr>
          <p:nvPr/>
        </p:nvCxnSpPr>
        <p:spPr>
          <a:xfrm>
            <a:off x="9392051" y="5629407"/>
            <a:ext cx="482492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矢印コネクタ 1034">
            <a:extLst>
              <a:ext uri="{FF2B5EF4-FFF2-40B4-BE49-F238E27FC236}">
                <a16:creationId xmlns:a16="http://schemas.microsoft.com/office/drawing/2014/main" id="{F3D89EA2-A797-15B8-15AA-02CE3914E8B7}"/>
              </a:ext>
            </a:extLst>
          </p:cNvPr>
          <p:cNvCxnSpPr>
            <a:cxnSpLocks/>
          </p:cNvCxnSpPr>
          <p:nvPr/>
        </p:nvCxnSpPr>
        <p:spPr>
          <a:xfrm>
            <a:off x="7914748" y="4380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294F6E86-C913-C0C8-BAED-B9D5203B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36206" y="1599655"/>
            <a:ext cx="6059108" cy="3495051"/>
          </a:xfrm>
          <a:prstGeom prst="rect">
            <a:avLst/>
          </a:prstGeom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EF458B1-9FA0-F685-14E2-88B30113A5D1}"/>
              </a:ext>
            </a:extLst>
          </p:cNvPr>
          <p:cNvCxnSpPr>
            <a:cxnSpLocks/>
          </p:cNvCxnSpPr>
          <p:nvPr/>
        </p:nvCxnSpPr>
        <p:spPr>
          <a:xfrm>
            <a:off x="2692801" y="2860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1017769F-7472-6090-CBCB-14E24A2B2595}"/>
              </a:ext>
            </a:extLst>
          </p:cNvPr>
          <p:cNvCxnSpPr>
            <a:cxnSpLocks/>
          </p:cNvCxnSpPr>
          <p:nvPr/>
        </p:nvCxnSpPr>
        <p:spPr>
          <a:xfrm>
            <a:off x="2692801" y="3032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D6E2AB3-D3BD-382F-462E-215D8AF3E86D}"/>
              </a:ext>
            </a:extLst>
          </p:cNvPr>
          <p:cNvCxnSpPr>
            <a:cxnSpLocks/>
          </p:cNvCxnSpPr>
          <p:nvPr/>
        </p:nvCxnSpPr>
        <p:spPr>
          <a:xfrm>
            <a:off x="2692801" y="3200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2F881E1-23DC-A913-71DB-E68595259793}"/>
              </a:ext>
            </a:extLst>
          </p:cNvPr>
          <p:cNvCxnSpPr>
            <a:cxnSpLocks/>
          </p:cNvCxnSpPr>
          <p:nvPr/>
        </p:nvCxnSpPr>
        <p:spPr>
          <a:xfrm>
            <a:off x="2692801" y="3368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BEB877C7-1EB7-7C7E-0A59-2C3E5633C4BC}"/>
              </a:ext>
            </a:extLst>
          </p:cNvPr>
          <p:cNvCxnSpPr>
            <a:cxnSpLocks/>
          </p:cNvCxnSpPr>
          <p:nvPr/>
        </p:nvCxnSpPr>
        <p:spPr>
          <a:xfrm>
            <a:off x="2692801" y="3540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29643D3-85B9-DCC5-2549-6D82BB66699E}"/>
              </a:ext>
            </a:extLst>
          </p:cNvPr>
          <p:cNvCxnSpPr>
            <a:cxnSpLocks/>
          </p:cNvCxnSpPr>
          <p:nvPr/>
        </p:nvCxnSpPr>
        <p:spPr>
          <a:xfrm>
            <a:off x="2692801" y="370856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72AB40BC-1CF5-61E2-DD6D-E6C34944CC5B}"/>
              </a:ext>
            </a:extLst>
          </p:cNvPr>
          <p:cNvCxnSpPr>
            <a:cxnSpLocks/>
          </p:cNvCxnSpPr>
          <p:nvPr/>
        </p:nvCxnSpPr>
        <p:spPr>
          <a:xfrm>
            <a:off x="2692801" y="387684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62DFD9F-4437-E8AB-31D1-F152EFE587DA}"/>
              </a:ext>
            </a:extLst>
          </p:cNvPr>
          <p:cNvCxnSpPr>
            <a:cxnSpLocks/>
          </p:cNvCxnSpPr>
          <p:nvPr/>
        </p:nvCxnSpPr>
        <p:spPr>
          <a:xfrm>
            <a:off x="2692801" y="404829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0BB93CFE-03E5-366B-ED0C-C9BE49D5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FRDM-MCXC444</a:t>
            </a:r>
            <a:br>
              <a:rPr kumimoji="1" lang="en-US" altLang="ja-JP" dirty="0"/>
            </a:br>
            <a:r>
              <a:rPr kumimoji="1" lang="en-US" altLang="ja-JP" dirty="0"/>
              <a:t>Arduino socket</a:t>
            </a:r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784A08E1-3F7D-58EE-C902-2AAC03014666}"/>
              </a:ext>
            </a:extLst>
          </p:cNvPr>
          <p:cNvSpPr/>
          <p:nvPr/>
        </p:nvSpPr>
        <p:spPr>
          <a:xfrm>
            <a:off x="2845328" y="296861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IOREF (3.3V)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7E0B8E44-7A63-4505-2D72-5015268B2748}"/>
              </a:ext>
            </a:extLst>
          </p:cNvPr>
          <p:cNvSpPr/>
          <p:nvPr/>
        </p:nvSpPr>
        <p:spPr>
          <a:xfrm>
            <a:off x="2847578" y="3305160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98DA7B78-0E5C-D0C9-8689-6475BDF0F3A6}"/>
              </a:ext>
            </a:extLst>
          </p:cNvPr>
          <p:cNvSpPr/>
          <p:nvPr/>
        </p:nvSpPr>
        <p:spPr>
          <a:xfrm>
            <a:off x="2847577" y="3478295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4D5CEF7E-BC1A-7A84-7A2F-682AA4CE6B19}"/>
              </a:ext>
            </a:extLst>
          </p:cNvPr>
          <p:cNvSpPr/>
          <p:nvPr/>
        </p:nvSpPr>
        <p:spPr>
          <a:xfrm>
            <a:off x="2847575" y="3646570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848FCC84-F783-2E1A-C24F-6A09BA80C043}"/>
              </a:ext>
            </a:extLst>
          </p:cNvPr>
          <p:cNvSpPr/>
          <p:nvPr/>
        </p:nvSpPr>
        <p:spPr>
          <a:xfrm>
            <a:off x="2847576" y="381484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643B2534-CD04-1BB0-4D28-2D4503966780}"/>
              </a:ext>
            </a:extLst>
          </p:cNvPr>
          <p:cNvSpPr/>
          <p:nvPr/>
        </p:nvSpPr>
        <p:spPr>
          <a:xfrm>
            <a:off x="2375491" y="2797250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2" name="角丸四角形 1031">
            <a:extLst>
              <a:ext uri="{FF2B5EF4-FFF2-40B4-BE49-F238E27FC236}">
                <a16:creationId xmlns:a16="http://schemas.microsoft.com/office/drawing/2014/main" id="{0336026E-5B28-2D85-9696-057F5F3429D9}"/>
              </a:ext>
            </a:extLst>
          </p:cNvPr>
          <p:cNvSpPr/>
          <p:nvPr/>
        </p:nvSpPr>
        <p:spPr>
          <a:xfrm>
            <a:off x="2365582" y="3984244"/>
            <a:ext cx="393574" cy="127180"/>
          </a:xfrm>
          <a:prstGeom prst="roundRect">
            <a:avLst>
              <a:gd name="adj" fmla="val 3629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角丸四角形 1032">
            <a:extLst>
              <a:ext uri="{FF2B5EF4-FFF2-40B4-BE49-F238E27FC236}">
                <a16:creationId xmlns:a16="http://schemas.microsoft.com/office/drawing/2014/main" id="{A77D6344-69FC-D662-C245-8DE50E8E4422}"/>
              </a:ext>
            </a:extLst>
          </p:cNvPr>
          <p:cNvSpPr/>
          <p:nvPr/>
        </p:nvSpPr>
        <p:spPr>
          <a:xfrm>
            <a:off x="2375491" y="313688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937CE896-2EB5-7FEA-3330-14B854669657}"/>
              </a:ext>
            </a:extLst>
          </p:cNvPr>
          <p:cNvSpPr/>
          <p:nvPr/>
        </p:nvSpPr>
        <p:spPr>
          <a:xfrm>
            <a:off x="2375491" y="330544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C50ABB28-4845-5B88-6B29-30968E9BD45D}"/>
              </a:ext>
            </a:extLst>
          </p:cNvPr>
          <p:cNvSpPr txBox="1"/>
          <p:nvPr/>
        </p:nvSpPr>
        <p:spPr>
          <a:xfrm>
            <a:off x="2348621" y="325512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/>
          </a:p>
        </p:txBody>
      </p:sp>
      <p:sp>
        <p:nvSpPr>
          <p:cNvPr id="1037" name="角丸四角形 1036">
            <a:extLst>
              <a:ext uri="{FF2B5EF4-FFF2-40B4-BE49-F238E27FC236}">
                <a16:creationId xmlns:a16="http://schemas.microsoft.com/office/drawing/2014/main" id="{75A72AD7-5EB0-0937-67B7-326997BA4B76}"/>
              </a:ext>
            </a:extLst>
          </p:cNvPr>
          <p:cNvSpPr/>
          <p:nvPr/>
        </p:nvSpPr>
        <p:spPr>
          <a:xfrm>
            <a:off x="2375491" y="34736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角丸四角形 1037">
            <a:extLst>
              <a:ext uri="{FF2B5EF4-FFF2-40B4-BE49-F238E27FC236}">
                <a16:creationId xmlns:a16="http://schemas.microsoft.com/office/drawing/2014/main" id="{AED2E152-DEBF-7940-C213-75A928281CA1}"/>
              </a:ext>
            </a:extLst>
          </p:cNvPr>
          <p:cNvSpPr/>
          <p:nvPr/>
        </p:nvSpPr>
        <p:spPr>
          <a:xfrm>
            <a:off x="2371515" y="36410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742AFAB4-49C4-472A-AA0E-61CBDCCEC3FD}"/>
              </a:ext>
            </a:extLst>
          </p:cNvPr>
          <p:cNvSpPr txBox="1"/>
          <p:nvPr/>
        </p:nvSpPr>
        <p:spPr>
          <a:xfrm>
            <a:off x="2374690" y="359451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1" name="角丸四角形 1040">
            <a:extLst>
              <a:ext uri="{FF2B5EF4-FFF2-40B4-BE49-F238E27FC236}">
                <a16:creationId xmlns:a16="http://schemas.microsoft.com/office/drawing/2014/main" id="{EE3DAEF6-E7D9-69B0-F809-52BF3A76BEF6}"/>
              </a:ext>
            </a:extLst>
          </p:cNvPr>
          <p:cNvSpPr/>
          <p:nvPr/>
        </p:nvSpPr>
        <p:spPr>
          <a:xfrm>
            <a:off x="2366961" y="38092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テキスト ボックス 1041">
            <a:extLst>
              <a:ext uri="{FF2B5EF4-FFF2-40B4-BE49-F238E27FC236}">
                <a16:creationId xmlns:a16="http://schemas.microsoft.com/office/drawing/2014/main" id="{BE01201B-8E7F-CE8C-D098-3E3200DEEA5D}"/>
              </a:ext>
            </a:extLst>
          </p:cNvPr>
          <p:cNvSpPr txBox="1"/>
          <p:nvPr/>
        </p:nvSpPr>
        <p:spPr>
          <a:xfrm>
            <a:off x="2370136" y="37627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3" name="角丸四角形 1042">
            <a:extLst>
              <a:ext uri="{FF2B5EF4-FFF2-40B4-BE49-F238E27FC236}">
                <a16:creationId xmlns:a16="http://schemas.microsoft.com/office/drawing/2014/main" id="{2CA78381-073A-A4BA-52DA-509FA57107BC}"/>
              </a:ext>
            </a:extLst>
          </p:cNvPr>
          <p:cNvSpPr/>
          <p:nvPr/>
        </p:nvSpPr>
        <p:spPr>
          <a:xfrm>
            <a:off x="2375491" y="296710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62A8AA9B-C229-1804-1B8A-5F1E03C77CCD}"/>
              </a:ext>
            </a:extLst>
          </p:cNvPr>
          <p:cNvSpPr txBox="1"/>
          <p:nvPr/>
        </p:nvSpPr>
        <p:spPr>
          <a:xfrm>
            <a:off x="2393082" y="291678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REF</a:t>
            </a:r>
            <a:endParaRPr lang="ja-JP" altLang="en-US" sz="900"/>
          </a:p>
        </p:txBody>
      </p:sp>
      <p:cxnSp>
        <p:nvCxnSpPr>
          <p:cNvPr id="1046" name="直線矢印コネクタ 1045">
            <a:extLst>
              <a:ext uri="{FF2B5EF4-FFF2-40B4-BE49-F238E27FC236}">
                <a16:creationId xmlns:a16="http://schemas.microsoft.com/office/drawing/2014/main" id="{9869E1C2-0437-23BF-8A35-CB48EB5C27F0}"/>
              </a:ext>
            </a:extLst>
          </p:cNvPr>
          <p:cNvCxnSpPr>
            <a:cxnSpLocks/>
          </p:cNvCxnSpPr>
          <p:nvPr/>
        </p:nvCxnSpPr>
        <p:spPr>
          <a:xfrm>
            <a:off x="2692801" y="4380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>
            <a:extLst>
              <a:ext uri="{FF2B5EF4-FFF2-40B4-BE49-F238E27FC236}">
                <a16:creationId xmlns:a16="http://schemas.microsoft.com/office/drawing/2014/main" id="{86966CBF-934A-CAD6-2067-CC78870E39DF}"/>
              </a:ext>
            </a:extLst>
          </p:cNvPr>
          <p:cNvCxnSpPr>
            <a:cxnSpLocks/>
          </p:cNvCxnSpPr>
          <p:nvPr/>
        </p:nvCxnSpPr>
        <p:spPr>
          <a:xfrm>
            <a:off x="2692801" y="4551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線矢印コネクタ 1047">
            <a:extLst>
              <a:ext uri="{FF2B5EF4-FFF2-40B4-BE49-F238E27FC236}">
                <a16:creationId xmlns:a16="http://schemas.microsoft.com/office/drawing/2014/main" id="{41A1A6E7-53AC-23C8-1AF9-24DA05FAC993}"/>
              </a:ext>
            </a:extLst>
          </p:cNvPr>
          <p:cNvCxnSpPr>
            <a:cxnSpLocks/>
          </p:cNvCxnSpPr>
          <p:nvPr/>
        </p:nvCxnSpPr>
        <p:spPr>
          <a:xfrm>
            <a:off x="2692801" y="4720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A3AFC1EC-0B78-AF70-E9D6-B9A31B71B307}"/>
              </a:ext>
            </a:extLst>
          </p:cNvPr>
          <p:cNvCxnSpPr>
            <a:cxnSpLocks/>
          </p:cNvCxnSpPr>
          <p:nvPr/>
        </p:nvCxnSpPr>
        <p:spPr>
          <a:xfrm>
            <a:off x="2692801" y="488852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線矢印コネクタ 1049">
            <a:extLst>
              <a:ext uri="{FF2B5EF4-FFF2-40B4-BE49-F238E27FC236}">
                <a16:creationId xmlns:a16="http://schemas.microsoft.com/office/drawing/2014/main" id="{17FB0040-331E-1411-27F9-15C275EBBE9D}"/>
              </a:ext>
            </a:extLst>
          </p:cNvPr>
          <p:cNvCxnSpPr>
            <a:cxnSpLocks/>
          </p:cNvCxnSpPr>
          <p:nvPr/>
        </p:nvCxnSpPr>
        <p:spPr>
          <a:xfrm>
            <a:off x="2692801" y="5059976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>
            <a:extLst>
              <a:ext uri="{FF2B5EF4-FFF2-40B4-BE49-F238E27FC236}">
                <a16:creationId xmlns:a16="http://schemas.microsoft.com/office/drawing/2014/main" id="{0DBE5BED-2414-E674-7A84-F05AA7B5CFF9}"/>
              </a:ext>
            </a:extLst>
          </p:cNvPr>
          <p:cNvCxnSpPr>
            <a:cxnSpLocks/>
          </p:cNvCxnSpPr>
          <p:nvPr/>
        </p:nvCxnSpPr>
        <p:spPr>
          <a:xfrm>
            <a:off x="2692801" y="5228251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E2894A4A-D1EB-C06B-A321-4727FB3BFD17}"/>
              </a:ext>
            </a:extLst>
          </p:cNvPr>
          <p:cNvCxnSpPr>
            <a:cxnSpLocks/>
          </p:cNvCxnSpPr>
          <p:nvPr/>
        </p:nvCxnSpPr>
        <p:spPr>
          <a:xfrm>
            <a:off x="7914748" y="4045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05EB93AE-3F8B-89A7-57F8-B640A951A234}"/>
              </a:ext>
            </a:extLst>
          </p:cNvPr>
          <p:cNvCxnSpPr>
            <a:cxnSpLocks/>
          </p:cNvCxnSpPr>
          <p:nvPr/>
        </p:nvCxnSpPr>
        <p:spPr>
          <a:xfrm>
            <a:off x="7914748" y="4217167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367BCDEE-69A1-D282-557E-445D5D64203D}"/>
              </a:ext>
            </a:extLst>
          </p:cNvPr>
          <p:cNvCxnSpPr>
            <a:cxnSpLocks/>
          </p:cNvCxnSpPr>
          <p:nvPr/>
        </p:nvCxnSpPr>
        <p:spPr>
          <a:xfrm>
            <a:off x="7914748" y="4553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2FB9C05E-8C6F-48A0-C7AD-18480BDE2708}"/>
              </a:ext>
            </a:extLst>
          </p:cNvPr>
          <p:cNvCxnSpPr>
            <a:cxnSpLocks/>
          </p:cNvCxnSpPr>
          <p:nvPr/>
        </p:nvCxnSpPr>
        <p:spPr>
          <a:xfrm>
            <a:off x="7914748" y="4725167"/>
            <a:ext cx="1617832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820027AA-4F7C-7F05-2849-5EC1671AA6F8}"/>
              </a:ext>
            </a:extLst>
          </p:cNvPr>
          <p:cNvCxnSpPr>
            <a:cxnSpLocks/>
          </p:cNvCxnSpPr>
          <p:nvPr/>
        </p:nvCxnSpPr>
        <p:spPr>
          <a:xfrm>
            <a:off x="7914748" y="489344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1B0F718A-0AB0-63DD-A74C-8FE38071C0BB}"/>
              </a:ext>
            </a:extLst>
          </p:cNvPr>
          <p:cNvCxnSpPr>
            <a:cxnSpLocks/>
          </p:cNvCxnSpPr>
          <p:nvPr/>
        </p:nvCxnSpPr>
        <p:spPr>
          <a:xfrm>
            <a:off x="7914748" y="506171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66EE398D-D60C-9614-A3AB-DB723A7B68D4}"/>
              </a:ext>
            </a:extLst>
          </p:cNvPr>
          <p:cNvCxnSpPr>
            <a:cxnSpLocks/>
          </p:cNvCxnSpPr>
          <p:nvPr/>
        </p:nvCxnSpPr>
        <p:spPr>
          <a:xfrm>
            <a:off x="7914748" y="523316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231466D4-8144-E229-3E77-8F537A59E3A4}"/>
              </a:ext>
            </a:extLst>
          </p:cNvPr>
          <p:cNvSpPr/>
          <p:nvPr/>
        </p:nvSpPr>
        <p:spPr>
          <a:xfrm>
            <a:off x="9328177" y="39732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63FB570F-5D54-7B67-C0FC-A95D08C55BDB}"/>
              </a:ext>
            </a:extLst>
          </p:cNvPr>
          <p:cNvSpPr/>
          <p:nvPr/>
        </p:nvSpPr>
        <p:spPr>
          <a:xfrm>
            <a:off x="9318268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3E60DA8C-D798-18E4-EAF7-5E35E833EBAD}"/>
              </a:ext>
            </a:extLst>
          </p:cNvPr>
          <p:cNvSpPr/>
          <p:nvPr/>
        </p:nvSpPr>
        <p:spPr>
          <a:xfrm>
            <a:off x="9328177" y="431287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322FF8CE-9301-9FEB-682E-1597CDF91D6D}"/>
              </a:ext>
            </a:extLst>
          </p:cNvPr>
          <p:cNvSpPr/>
          <p:nvPr/>
        </p:nvSpPr>
        <p:spPr>
          <a:xfrm>
            <a:off x="9328177" y="448143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B5DACCE0-7EBD-0E17-6084-16835577699E}"/>
              </a:ext>
            </a:extLst>
          </p:cNvPr>
          <p:cNvSpPr/>
          <p:nvPr/>
        </p:nvSpPr>
        <p:spPr>
          <a:xfrm>
            <a:off x="9324201" y="481699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84F9AF57-B52E-CD02-657C-F64BF9852953}"/>
              </a:ext>
            </a:extLst>
          </p:cNvPr>
          <p:cNvSpPr/>
          <p:nvPr/>
        </p:nvSpPr>
        <p:spPr>
          <a:xfrm>
            <a:off x="9319647" y="498526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69DA1E49-2593-5E66-57DC-923D304D7BA7}"/>
              </a:ext>
            </a:extLst>
          </p:cNvPr>
          <p:cNvSpPr/>
          <p:nvPr/>
        </p:nvSpPr>
        <p:spPr>
          <a:xfrm>
            <a:off x="9328177" y="41430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21FF8187-5B34-A287-D413-1C585F42077A}"/>
              </a:ext>
            </a:extLst>
          </p:cNvPr>
          <p:cNvCxnSpPr>
            <a:cxnSpLocks/>
          </p:cNvCxnSpPr>
          <p:nvPr/>
        </p:nvCxnSpPr>
        <p:spPr>
          <a:xfrm>
            <a:off x="7922364" y="2579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50698E46-7714-BE8E-088C-237CFB3ED6B8}"/>
              </a:ext>
            </a:extLst>
          </p:cNvPr>
          <p:cNvCxnSpPr>
            <a:cxnSpLocks/>
          </p:cNvCxnSpPr>
          <p:nvPr/>
        </p:nvCxnSpPr>
        <p:spPr>
          <a:xfrm>
            <a:off x="7922364" y="2751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79D2A70C-61B6-8D0A-5DF6-80053EE9C8D2}"/>
              </a:ext>
            </a:extLst>
          </p:cNvPr>
          <p:cNvCxnSpPr>
            <a:cxnSpLocks/>
          </p:cNvCxnSpPr>
          <p:nvPr/>
        </p:nvCxnSpPr>
        <p:spPr>
          <a:xfrm>
            <a:off x="7922364" y="2919564"/>
            <a:ext cx="2202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3A2B8F09-2C1A-4942-E343-61012029B8E0}"/>
              </a:ext>
            </a:extLst>
          </p:cNvPr>
          <p:cNvCxnSpPr>
            <a:cxnSpLocks/>
          </p:cNvCxnSpPr>
          <p:nvPr/>
        </p:nvCxnSpPr>
        <p:spPr>
          <a:xfrm>
            <a:off x="7922364" y="3087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0FB20F39-A6EC-8724-361D-2F943D3B2139}"/>
              </a:ext>
            </a:extLst>
          </p:cNvPr>
          <p:cNvCxnSpPr>
            <a:cxnSpLocks/>
          </p:cNvCxnSpPr>
          <p:nvPr/>
        </p:nvCxnSpPr>
        <p:spPr>
          <a:xfrm>
            <a:off x="7922364" y="3259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EF91EA27-2702-7264-A2CB-71CB72434EA4}"/>
              </a:ext>
            </a:extLst>
          </p:cNvPr>
          <p:cNvCxnSpPr>
            <a:cxnSpLocks/>
          </p:cNvCxnSpPr>
          <p:nvPr/>
        </p:nvCxnSpPr>
        <p:spPr>
          <a:xfrm>
            <a:off x="7922364" y="342756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BE684EF2-AF01-20D0-7DC2-6184D82BF17D}"/>
              </a:ext>
            </a:extLst>
          </p:cNvPr>
          <p:cNvCxnSpPr>
            <a:cxnSpLocks/>
          </p:cNvCxnSpPr>
          <p:nvPr/>
        </p:nvCxnSpPr>
        <p:spPr>
          <a:xfrm>
            <a:off x="7922364" y="359583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9B05ED89-32E1-AAE8-88D0-FC69BCE67964}"/>
              </a:ext>
            </a:extLst>
          </p:cNvPr>
          <p:cNvCxnSpPr>
            <a:cxnSpLocks/>
          </p:cNvCxnSpPr>
          <p:nvPr/>
        </p:nvCxnSpPr>
        <p:spPr>
          <a:xfrm>
            <a:off x="7922364" y="376728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7B8D3A79-973C-9AFB-C4ED-8648C758F56A}"/>
              </a:ext>
            </a:extLst>
          </p:cNvPr>
          <p:cNvSpPr/>
          <p:nvPr/>
        </p:nvSpPr>
        <p:spPr>
          <a:xfrm>
            <a:off x="8081241" y="2687609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D6B8C6A0-C2A6-287A-CB09-0229934E25AE}"/>
              </a:ext>
            </a:extLst>
          </p:cNvPr>
          <p:cNvSpPr/>
          <p:nvPr/>
        </p:nvSpPr>
        <p:spPr>
          <a:xfrm>
            <a:off x="9335793" y="25073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E9A0B120-10CC-73AC-AABC-E418726568A5}"/>
              </a:ext>
            </a:extLst>
          </p:cNvPr>
          <p:cNvSpPr/>
          <p:nvPr/>
        </p:nvSpPr>
        <p:spPr>
          <a:xfrm>
            <a:off x="9325884" y="36948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FB63150-F5DF-0619-D7C5-95D285067E2C}"/>
              </a:ext>
            </a:extLst>
          </p:cNvPr>
          <p:cNvSpPr/>
          <p:nvPr/>
        </p:nvSpPr>
        <p:spPr>
          <a:xfrm>
            <a:off x="9335793" y="284699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CD485EFD-C534-6278-588B-D778AB1F3655}"/>
              </a:ext>
            </a:extLst>
          </p:cNvPr>
          <p:cNvSpPr/>
          <p:nvPr/>
        </p:nvSpPr>
        <p:spPr>
          <a:xfrm>
            <a:off x="9335793" y="301555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9F7BDF99-2CC7-782D-4B45-B89F94EDABFD}"/>
              </a:ext>
            </a:extLst>
          </p:cNvPr>
          <p:cNvSpPr/>
          <p:nvPr/>
        </p:nvSpPr>
        <p:spPr>
          <a:xfrm>
            <a:off x="9335793" y="31837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EFAAEF1E-1B2F-BEF4-5B0F-3F36470B830E}"/>
              </a:ext>
            </a:extLst>
          </p:cNvPr>
          <p:cNvSpPr/>
          <p:nvPr/>
        </p:nvSpPr>
        <p:spPr>
          <a:xfrm>
            <a:off x="9331817" y="335111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4BDB6D-3A17-5083-A8D8-74520F6D7BC2}"/>
              </a:ext>
            </a:extLst>
          </p:cNvPr>
          <p:cNvSpPr/>
          <p:nvPr/>
        </p:nvSpPr>
        <p:spPr>
          <a:xfrm>
            <a:off x="9327263" y="35193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4B3E7B38-B5ED-7DCA-8195-BCCBFC83312B}"/>
              </a:ext>
            </a:extLst>
          </p:cNvPr>
          <p:cNvSpPr/>
          <p:nvPr/>
        </p:nvSpPr>
        <p:spPr>
          <a:xfrm>
            <a:off x="9335793" y="267721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845B4BB2-46E0-0936-E5DE-F1475F3F6C66}"/>
              </a:ext>
            </a:extLst>
          </p:cNvPr>
          <p:cNvCxnSpPr>
            <a:cxnSpLocks/>
          </p:cNvCxnSpPr>
          <p:nvPr/>
        </p:nvCxnSpPr>
        <p:spPr>
          <a:xfrm>
            <a:off x="7922364" y="2233019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65DBA065-2964-F8C9-3203-8999F24AD477}"/>
              </a:ext>
            </a:extLst>
          </p:cNvPr>
          <p:cNvCxnSpPr>
            <a:cxnSpLocks/>
          </p:cNvCxnSpPr>
          <p:nvPr/>
        </p:nvCxnSpPr>
        <p:spPr>
          <a:xfrm>
            <a:off x="7922364" y="2404469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6" name="角丸四角形 1145">
            <a:extLst>
              <a:ext uri="{FF2B5EF4-FFF2-40B4-BE49-F238E27FC236}">
                <a16:creationId xmlns:a16="http://schemas.microsoft.com/office/drawing/2014/main" id="{4EA0D37A-5380-4B99-53C6-8DFFB7339ADE}"/>
              </a:ext>
            </a:extLst>
          </p:cNvPr>
          <p:cNvSpPr/>
          <p:nvPr/>
        </p:nvSpPr>
        <p:spPr>
          <a:xfrm>
            <a:off x="9335793" y="216963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7" name="角丸四角形 1146">
            <a:extLst>
              <a:ext uri="{FF2B5EF4-FFF2-40B4-BE49-F238E27FC236}">
                <a16:creationId xmlns:a16="http://schemas.microsoft.com/office/drawing/2014/main" id="{B7C839CA-F57D-BCF2-26F2-1339EA430D23}"/>
              </a:ext>
            </a:extLst>
          </p:cNvPr>
          <p:cNvSpPr/>
          <p:nvPr/>
        </p:nvSpPr>
        <p:spPr>
          <a:xfrm>
            <a:off x="9335793" y="233949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7D4D0C20-8B8C-981B-06FC-E1EF2C68EB39}"/>
              </a:ext>
            </a:extLst>
          </p:cNvPr>
          <p:cNvSpPr txBox="1"/>
          <p:nvPr/>
        </p:nvSpPr>
        <p:spPr>
          <a:xfrm>
            <a:off x="9341600" y="21162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7D972734-32B1-6A63-0593-2B80F02CF23F}"/>
              </a:ext>
            </a:extLst>
          </p:cNvPr>
          <p:cNvSpPr txBox="1"/>
          <p:nvPr/>
        </p:nvSpPr>
        <p:spPr>
          <a:xfrm>
            <a:off x="9341600" y="229070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661F1D42-7191-B080-378C-879696D9D430}"/>
              </a:ext>
            </a:extLst>
          </p:cNvPr>
          <p:cNvSpPr txBox="1"/>
          <p:nvPr/>
        </p:nvSpPr>
        <p:spPr>
          <a:xfrm>
            <a:off x="9341600" y="279830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FBD64142-021F-1DAF-73EC-962B76A7E86D}"/>
              </a:ext>
            </a:extLst>
          </p:cNvPr>
          <p:cNvSpPr txBox="1"/>
          <p:nvPr/>
        </p:nvSpPr>
        <p:spPr>
          <a:xfrm>
            <a:off x="9337775" y="29672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DAD7E020-D494-70C7-9E6E-66B0A3031D84}"/>
              </a:ext>
            </a:extLst>
          </p:cNvPr>
          <p:cNvSpPr txBox="1"/>
          <p:nvPr/>
        </p:nvSpPr>
        <p:spPr>
          <a:xfrm>
            <a:off x="9333950" y="31349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95EE8805-5342-AEBF-C178-0F9DEC5E0AC1}"/>
              </a:ext>
            </a:extLst>
          </p:cNvPr>
          <p:cNvSpPr txBox="1"/>
          <p:nvPr/>
        </p:nvSpPr>
        <p:spPr>
          <a:xfrm>
            <a:off x="9337775" y="330096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4E059F15-92B0-3EAE-64DF-55968E5B6DFC}"/>
              </a:ext>
            </a:extLst>
          </p:cNvPr>
          <p:cNvSpPr txBox="1"/>
          <p:nvPr/>
        </p:nvSpPr>
        <p:spPr>
          <a:xfrm>
            <a:off x="9323623" y="246353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F25857F6-7CB9-B17A-2B06-EC804866122C}"/>
              </a:ext>
            </a:extLst>
          </p:cNvPr>
          <p:cNvSpPr txBox="1"/>
          <p:nvPr/>
        </p:nvSpPr>
        <p:spPr>
          <a:xfrm>
            <a:off x="9333950" y="263246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F3E317CA-9D4E-1924-4724-C61169E79551}"/>
              </a:ext>
            </a:extLst>
          </p:cNvPr>
          <p:cNvSpPr/>
          <p:nvPr/>
        </p:nvSpPr>
        <p:spPr>
          <a:xfrm>
            <a:off x="9806426" y="216301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510CB8C-A61B-67D8-90AC-0539F613B01D}"/>
              </a:ext>
            </a:extLst>
          </p:cNvPr>
          <p:cNvSpPr/>
          <p:nvPr/>
        </p:nvSpPr>
        <p:spPr>
          <a:xfrm>
            <a:off x="9804620" y="233428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41ED1AA-E986-0A8C-AE16-D0BBC618C3DD}"/>
              </a:ext>
            </a:extLst>
          </p:cNvPr>
          <p:cNvSpPr txBox="1"/>
          <p:nvPr/>
        </p:nvSpPr>
        <p:spPr>
          <a:xfrm>
            <a:off x="9738202" y="2107740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8C08C2-A3BC-90C9-0D14-D5815E3C287A}"/>
              </a:ext>
            </a:extLst>
          </p:cNvPr>
          <p:cNvSpPr txBox="1"/>
          <p:nvPr/>
        </p:nvSpPr>
        <p:spPr>
          <a:xfrm>
            <a:off x="9738202" y="227780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4FF1355-F154-6756-4A2F-580182A09179}"/>
              </a:ext>
            </a:extLst>
          </p:cNvPr>
          <p:cNvSpPr/>
          <p:nvPr/>
        </p:nvSpPr>
        <p:spPr>
          <a:xfrm>
            <a:off x="9802728" y="414526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9DC1F056-A925-2929-676C-1B271941D314}"/>
              </a:ext>
            </a:extLst>
          </p:cNvPr>
          <p:cNvSpPr/>
          <p:nvPr/>
        </p:nvSpPr>
        <p:spPr>
          <a:xfrm>
            <a:off x="9801303" y="5564113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8629C17E-9E51-335D-6AD9-8CF98A13EC58}"/>
              </a:ext>
            </a:extLst>
          </p:cNvPr>
          <p:cNvSpPr/>
          <p:nvPr/>
        </p:nvSpPr>
        <p:spPr>
          <a:xfrm>
            <a:off x="9804132" y="284139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9A502A5-F6F8-F7F7-F916-B1A6298F52CE}"/>
              </a:ext>
            </a:extLst>
          </p:cNvPr>
          <p:cNvSpPr txBox="1"/>
          <p:nvPr/>
        </p:nvSpPr>
        <p:spPr>
          <a:xfrm>
            <a:off x="9804014" y="4096334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7C96D3-E55F-507C-4F37-5379519AAA83}"/>
              </a:ext>
            </a:extLst>
          </p:cNvPr>
          <p:cNvSpPr txBox="1"/>
          <p:nvPr/>
        </p:nvSpPr>
        <p:spPr>
          <a:xfrm>
            <a:off x="9840665" y="55147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B6388B-D046-2066-8597-58D5CA27695A}"/>
              </a:ext>
            </a:extLst>
          </p:cNvPr>
          <p:cNvSpPr txBox="1"/>
          <p:nvPr/>
        </p:nvSpPr>
        <p:spPr>
          <a:xfrm>
            <a:off x="9770815" y="2791508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6DED36E-9391-65DE-633A-99B509155AC3}"/>
              </a:ext>
            </a:extLst>
          </p:cNvPr>
          <p:cNvGrpSpPr/>
          <p:nvPr/>
        </p:nvGrpSpPr>
        <p:grpSpPr>
          <a:xfrm rot="16200000">
            <a:off x="10272443" y="2820768"/>
            <a:ext cx="152126" cy="134968"/>
            <a:chOff x="10534649" y="4251328"/>
            <a:chExt cx="210752" cy="186981"/>
          </a:xfrm>
        </p:grpSpPr>
        <p:sp>
          <p:nvSpPr>
            <p:cNvPr id="20" name="三角形 19">
              <a:extLst>
                <a:ext uri="{FF2B5EF4-FFF2-40B4-BE49-F238E27FC236}">
                  <a16:creationId xmlns:a16="http://schemas.microsoft.com/office/drawing/2014/main" id="{32A73D4A-265F-9B56-2C3F-7E21BEB07BD3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38AF5F00-A8F6-1A6D-7783-22D2044CB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848D33C-7FEA-3013-B9F3-B780A3FAC88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B1EA2643-D9A2-D237-5AD5-C784CEA172F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C7DC4814-12EA-08B0-858E-9182AD00B8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AAB22277-0E9D-44E0-CD51-C8AD54376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B6862EA5-B73C-8511-CE3A-3ABBE949E5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1D18273-1484-7D4E-23DE-D15F1B2399F8}"/>
              </a:ext>
            </a:extLst>
          </p:cNvPr>
          <p:cNvGrpSpPr/>
          <p:nvPr/>
        </p:nvGrpSpPr>
        <p:grpSpPr>
          <a:xfrm rot="16200000">
            <a:off x="10284932" y="5550813"/>
            <a:ext cx="152126" cy="134968"/>
            <a:chOff x="10534649" y="4251328"/>
            <a:chExt cx="210752" cy="186981"/>
          </a:xfrm>
        </p:grpSpPr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61BA881D-5036-9FD7-AE23-B713BA941BA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9EF34399-4901-70AB-3DC8-0D54C3609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4B37B42-B114-1416-D80A-9B25B8FA1CF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EE99393E-C6B4-8974-AC6F-2EA5CC0FD568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435A9CE5-B601-866B-E2E1-58DD357AD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0A944713-ABFC-A355-5488-B1C2CA22A6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C3B941A3-7486-557D-3CF8-A727A3F8E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14EE5FC-AAA6-42C8-2688-8357DD7BE5E4}"/>
              </a:ext>
            </a:extLst>
          </p:cNvPr>
          <p:cNvGrpSpPr/>
          <p:nvPr/>
        </p:nvGrpSpPr>
        <p:grpSpPr>
          <a:xfrm rot="16200000">
            <a:off x="10284932" y="4130875"/>
            <a:ext cx="152126" cy="134968"/>
            <a:chOff x="10534649" y="4251328"/>
            <a:chExt cx="210752" cy="186981"/>
          </a:xfrm>
        </p:grpSpPr>
        <p:sp>
          <p:nvSpPr>
            <p:cNvPr id="49" name="三角形 48">
              <a:extLst>
                <a:ext uri="{FF2B5EF4-FFF2-40B4-BE49-F238E27FC236}">
                  <a16:creationId xmlns:a16="http://schemas.microsoft.com/office/drawing/2014/main" id="{02B7279D-2C58-419A-3B2F-12625A914244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C21282E-AD75-CD29-4DBF-DAB080A9E65E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D4DDD26D-A630-5EC3-680E-FCE10E4C8BF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30EFAC29-FF18-FF92-EEE0-ADA9468111A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49C6580F-34AD-58A6-6A2C-79994D28B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04AA6821-6240-F08A-0F37-C7402BD927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AEE342E9-5641-ED24-B780-9E0479CB21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角丸四角形 55">
            <a:extLst>
              <a:ext uri="{FF2B5EF4-FFF2-40B4-BE49-F238E27FC236}">
                <a16:creationId xmlns:a16="http://schemas.microsoft.com/office/drawing/2014/main" id="{9540EA70-6FA3-7EA2-F989-C8E765FE37FB}"/>
              </a:ext>
            </a:extLst>
          </p:cNvPr>
          <p:cNvSpPr/>
          <p:nvPr/>
        </p:nvSpPr>
        <p:spPr>
          <a:xfrm>
            <a:off x="9318268" y="46497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F7B6FBB1-7477-789D-47DC-391F57612148}"/>
              </a:ext>
            </a:extLst>
          </p:cNvPr>
          <p:cNvSpPr/>
          <p:nvPr/>
        </p:nvSpPr>
        <p:spPr>
          <a:xfrm>
            <a:off x="2373919" y="465657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5D745FA9-F572-23DA-8D39-E5AF94C69C99}"/>
              </a:ext>
            </a:extLst>
          </p:cNvPr>
          <p:cNvSpPr/>
          <p:nvPr/>
        </p:nvSpPr>
        <p:spPr>
          <a:xfrm>
            <a:off x="2373919" y="48251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7B5C7DA7-A0C2-D7F4-61F8-9455B1D4708B}"/>
              </a:ext>
            </a:extLst>
          </p:cNvPr>
          <p:cNvSpPr/>
          <p:nvPr/>
        </p:nvSpPr>
        <p:spPr>
          <a:xfrm>
            <a:off x="2373919" y="499330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2C0CFDB1-4D88-62B9-B05A-B1B15FC1844C}"/>
              </a:ext>
            </a:extLst>
          </p:cNvPr>
          <p:cNvSpPr/>
          <p:nvPr/>
        </p:nvSpPr>
        <p:spPr>
          <a:xfrm>
            <a:off x="2369943" y="51606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5" name="角丸四角形 1054">
            <a:extLst>
              <a:ext uri="{FF2B5EF4-FFF2-40B4-BE49-F238E27FC236}">
                <a16:creationId xmlns:a16="http://schemas.microsoft.com/office/drawing/2014/main" id="{F4A6447E-97CF-A51F-859F-F7BF521A58BA}"/>
              </a:ext>
            </a:extLst>
          </p:cNvPr>
          <p:cNvSpPr/>
          <p:nvPr/>
        </p:nvSpPr>
        <p:spPr>
          <a:xfrm>
            <a:off x="2374616" y="431331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6" name="角丸四角形 1055">
            <a:extLst>
              <a:ext uri="{FF2B5EF4-FFF2-40B4-BE49-F238E27FC236}">
                <a16:creationId xmlns:a16="http://schemas.microsoft.com/office/drawing/2014/main" id="{46C14AE2-4A7B-A6DE-9327-FCBD151F2EBC}"/>
              </a:ext>
            </a:extLst>
          </p:cNvPr>
          <p:cNvSpPr/>
          <p:nvPr/>
        </p:nvSpPr>
        <p:spPr>
          <a:xfrm>
            <a:off x="2374616" y="44818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467A45F-0144-F22A-232A-9F7C1A963FBA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“PTE31”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CC2953EF-D43C-EDC3-B4FF-9882A6BEBC20}"/>
              </a:ext>
            </a:extLst>
          </p:cNvPr>
          <p:cNvSpPr/>
          <p:nvPr/>
        </p:nvSpPr>
        <p:spPr>
          <a:xfrm>
            <a:off x="8611610" y="2868256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3B0EAD4B-3BDA-9173-1F44-7921EEC1576B}"/>
              </a:ext>
            </a:extLst>
          </p:cNvPr>
          <p:cNvSpPr txBox="1"/>
          <p:nvPr/>
        </p:nvSpPr>
        <p:spPr>
          <a:xfrm>
            <a:off x="8693628" y="2841098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F4809339-1101-5C5B-B92C-D4C00EDD65A7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1261CF32-94E8-178A-1A26-BB92FA588C61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1052" name="角丸四角形 1051">
            <a:extLst>
              <a:ext uri="{FF2B5EF4-FFF2-40B4-BE49-F238E27FC236}">
                <a16:creationId xmlns:a16="http://schemas.microsoft.com/office/drawing/2014/main" id="{CE8DA580-D14C-5236-D6EB-5ECB9626B1F4}"/>
              </a:ext>
            </a:extLst>
          </p:cNvPr>
          <p:cNvSpPr/>
          <p:nvPr/>
        </p:nvSpPr>
        <p:spPr>
          <a:xfrm>
            <a:off x="8930783" y="5566296"/>
            <a:ext cx="561220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PTE31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3" name="角丸四角形 1052">
            <a:extLst>
              <a:ext uri="{FF2B5EF4-FFF2-40B4-BE49-F238E27FC236}">
                <a16:creationId xmlns:a16="http://schemas.microsoft.com/office/drawing/2014/main" id="{C66022D8-FD0D-8DE9-F1D0-3811D8A6BC8C}"/>
              </a:ext>
            </a:extLst>
          </p:cNvPr>
          <p:cNvSpPr/>
          <p:nvPr/>
        </p:nvSpPr>
        <p:spPr>
          <a:xfrm>
            <a:off x="8622034" y="2176337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" name="テキスト ボックス 1053">
            <a:extLst>
              <a:ext uri="{FF2B5EF4-FFF2-40B4-BE49-F238E27FC236}">
                <a16:creationId xmlns:a16="http://schemas.microsoft.com/office/drawing/2014/main" id="{BD2F0ADA-60A4-AA01-B372-795B99726594}"/>
              </a:ext>
            </a:extLst>
          </p:cNvPr>
          <p:cNvSpPr txBox="1"/>
          <p:nvPr/>
        </p:nvSpPr>
        <p:spPr>
          <a:xfrm>
            <a:off x="8950461" y="217078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57" name="角丸四角形 1056">
            <a:extLst>
              <a:ext uri="{FF2B5EF4-FFF2-40B4-BE49-F238E27FC236}">
                <a16:creationId xmlns:a16="http://schemas.microsoft.com/office/drawing/2014/main" id="{0763CC10-D019-46B5-5E0D-A1E18FD3018B}"/>
              </a:ext>
            </a:extLst>
          </p:cNvPr>
          <p:cNvSpPr/>
          <p:nvPr/>
        </p:nvSpPr>
        <p:spPr>
          <a:xfrm>
            <a:off x="2845328" y="4990818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8" name="テキスト ボックス 1057">
            <a:extLst>
              <a:ext uri="{FF2B5EF4-FFF2-40B4-BE49-F238E27FC236}">
                <a16:creationId xmlns:a16="http://schemas.microsoft.com/office/drawing/2014/main" id="{FF2BC225-9391-A24E-E24B-8738AF29E515}"/>
              </a:ext>
            </a:extLst>
          </p:cNvPr>
          <p:cNvSpPr txBox="1"/>
          <p:nvPr/>
        </p:nvSpPr>
        <p:spPr>
          <a:xfrm>
            <a:off x="3173755" y="4985266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60" name="テキスト ボックス 1059">
            <a:extLst>
              <a:ext uri="{FF2B5EF4-FFF2-40B4-BE49-F238E27FC236}">
                <a16:creationId xmlns:a16="http://schemas.microsoft.com/office/drawing/2014/main" id="{6EC51325-F026-3DA1-3990-F47E1E27E14E}"/>
              </a:ext>
            </a:extLst>
          </p:cNvPr>
          <p:cNvSpPr txBox="1"/>
          <p:nvPr/>
        </p:nvSpPr>
        <p:spPr>
          <a:xfrm>
            <a:off x="9690811" y="4967269"/>
            <a:ext cx="1545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Semihost</a:t>
            </a:r>
            <a:r>
              <a:rPr kumimoji="1" lang="en-US" altLang="ja-JP" sz="800" b="1" dirty="0">
                <a:latin typeface="Calibri" panose="020F0502020204030204" pitchFamily="34" charset="0"/>
                <a:cs typeface="Calibri" panose="020F0502020204030204" pitchFamily="34" charset="0"/>
              </a:rPr>
              <a:t> setting only. Cannot </a:t>
            </a:r>
          </a:p>
          <a:p>
            <a:r>
              <a:rPr kumimoji="1" lang="en-US" altLang="ja-JP" sz="800" b="1" dirty="0">
                <a:latin typeface="Calibri" panose="020F0502020204030204" pitchFamily="34" charset="0"/>
                <a:cs typeface="Calibri" panose="020F0502020204030204" pitchFamily="34" charset="0"/>
              </a:rPr>
              <a:t>be used in UATT debug </a:t>
            </a:r>
            <a:r>
              <a:rPr kumimoji="1" lang="en-US" altLang="ja-JP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ocnsole</a:t>
            </a:r>
            <a:endParaRPr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4170410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3D3F-4DD9-1A35-6CDC-9B537735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図 43">
            <a:extLst>
              <a:ext uri="{FF2B5EF4-FFF2-40B4-BE49-F238E27FC236}">
                <a16:creationId xmlns:a16="http://schemas.microsoft.com/office/drawing/2014/main" id="{C8E275BB-13E8-2EC2-C59D-A1B283FA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36206" y="1599655"/>
            <a:ext cx="6059108" cy="349505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5062786-4A93-F64C-25E9-FECFD75E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FRDM-MCXAC444</a:t>
            </a:r>
            <a:br>
              <a:rPr kumimoji="1" lang="en-US" altLang="ja-JP" dirty="0"/>
            </a:br>
            <a:r>
              <a:rPr kumimoji="1" lang="en-US" altLang="ja-JP" dirty="0" err="1"/>
              <a:t>mikroBUS</a:t>
            </a:r>
            <a:r>
              <a:rPr kumimoji="1" lang="en-US" altLang="ja-JP" dirty="0"/>
              <a:t> socket</a:t>
            </a:r>
            <a:endParaRPr kumimoji="1" lang="ja-JP" altLang="en-US"/>
          </a:p>
        </p:txBody>
      </p: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48D76441-0C2E-CF1A-FA17-C4A1CBBC587F}"/>
              </a:ext>
            </a:extLst>
          </p:cNvPr>
          <p:cNvCxnSpPr>
            <a:cxnSpLocks/>
          </p:cNvCxnSpPr>
          <p:nvPr/>
        </p:nvCxnSpPr>
        <p:spPr>
          <a:xfrm>
            <a:off x="7747064" y="5143008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>
            <a:extLst>
              <a:ext uri="{FF2B5EF4-FFF2-40B4-BE49-F238E27FC236}">
                <a16:creationId xmlns:a16="http://schemas.microsoft.com/office/drawing/2014/main" id="{407C69CB-9421-720E-233B-11F1509FB7F2}"/>
              </a:ext>
            </a:extLst>
          </p:cNvPr>
          <p:cNvCxnSpPr>
            <a:cxnSpLocks/>
          </p:cNvCxnSpPr>
          <p:nvPr/>
        </p:nvCxnSpPr>
        <p:spPr>
          <a:xfrm>
            <a:off x="7747064" y="4991579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矢印コネクタ 1064">
            <a:extLst>
              <a:ext uri="{FF2B5EF4-FFF2-40B4-BE49-F238E27FC236}">
                <a16:creationId xmlns:a16="http://schemas.microsoft.com/office/drawing/2014/main" id="{1B9B4968-AB37-C831-E35A-2E8C4F11BA60}"/>
              </a:ext>
            </a:extLst>
          </p:cNvPr>
          <p:cNvCxnSpPr>
            <a:cxnSpLocks/>
          </p:cNvCxnSpPr>
          <p:nvPr/>
        </p:nvCxnSpPr>
        <p:spPr>
          <a:xfrm>
            <a:off x="7745847" y="481992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矢印コネクタ 1068">
            <a:extLst>
              <a:ext uri="{FF2B5EF4-FFF2-40B4-BE49-F238E27FC236}">
                <a16:creationId xmlns:a16="http://schemas.microsoft.com/office/drawing/2014/main" id="{8DBC7D60-2E79-B4DA-C079-878E0774EAC7}"/>
              </a:ext>
            </a:extLst>
          </p:cNvPr>
          <p:cNvCxnSpPr>
            <a:cxnSpLocks/>
          </p:cNvCxnSpPr>
          <p:nvPr/>
        </p:nvCxnSpPr>
        <p:spPr>
          <a:xfrm>
            <a:off x="7745847" y="466849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" name="角丸四角形 1084">
            <a:extLst>
              <a:ext uri="{FF2B5EF4-FFF2-40B4-BE49-F238E27FC236}">
                <a16:creationId xmlns:a16="http://schemas.microsoft.com/office/drawing/2014/main" id="{94C18C04-5DBC-D946-D572-56152E6E73C5}"/>
              </a:ext>
            </a:extLst>
          </p:cNvPr>
          <p:cNvSpPr/>
          <p:nvPr/>
        </p:nvSpPr>
        <p:spPr>
          <a:xfrm>
            <a:off x="8006842" y="5080830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角丸四角形 1085">
            <a:extLst>
              <a:ext uri="{FF2B5EF4-FFF2-40B4-BE49-F238E27FC236}">
                <a16:creationId xmlns:a16="http://schemas.microsoft.com/office/drawing/2014/main" id="{F9BBB636-E41E-E0E7-5F52-0E314CD38223}"/>
              </a:ext>
            </a:extLst>
          </p:cNvPr>
          <p:cNvSpPr/>
          <p:nvPr/>
        </p:nvSpPr>
        <p:spPr>
          <a:xfrm>
            <a:off x="9261394" y="508503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EFC70750-0271-146D-7D81-E27DBC915FBE}"/>
              </a:ext>
            </a:extLst>
          </p:cNvPr>
          <p:cNvSpPr txBox="1"/>
          <p:nvPr/>
        </p:nvSpPr>
        <p:spPr>
          <a:xfrm>
            <a:off x="9259551" y="504457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2E83E10D-40E4-9BC2-48DE-96C57E2911FA}"/>
              </a:ext>
            </a:extLst>
          </p:cNvPr>
          <p:cNvCxnSpPr>
            <a:cxnSpLocks/>
          </p:cNvCxnSpPr>
          <p:nvPr/>
        </p:nvCxnSpPr>
        <p:spPr>
          <a:xfrm>
            <a:off x="7738534" y="4498048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0C9ED205-27ED-2094-3DBF-621053F214BD}"/>
              </a:ext>
            </a:extLst>
          </p:cNvPr>
          <p:cNvCxnSpPr>
            <a:cxnSpLocks/>
          </p:cNvCxnSpPr>
          <p:nvPr/>
        </p:nvCxnSpPr>
        <p:spPr>
          <a:xfrm>
            <a:off x="7738534" y="4346619"/>
            <a:ext cx="17984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4D7EFBF9-ED39-907F-1BA2-DD2CF80F9415}"/>
              </a:ext>
            </a:extLst>
          </p:cNvPr>
          <p:cNvCxnSpPr>
            <a:cxnSpLocks/>
          </p:cNvCxnSpPr>
          <p:nvPr/>
        </p:nvCxnSpPr>
        <p:spPr>
          <a:xfrm>
            <a:off x="7737317" y="4174961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FFD9454F-6669-D760-90EA-1E2376D51C9E}"/>
              </a:ext>
            </a:extLst>
          </p:cNvPr>
          <p:cNvCxnSpPr>
            <a:cxnSpLocks/>
          </p:cNvCxnSpPr>
          <p:nvPr/>
        </p:nvCxnSpPr>
        <p:spPr>
          <a:xfrm>
            <a:off x="7737317" y="4023532"/>
            <a:ext cx="174095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角丸四角形 1100">
            <a:extLst>
              <a:ext uri="{FF2B5EF4-FFF2-40B4-BE49-F238E27FC236}">
                <a16:creationId xmlns:a16="http://schemas.microsoft.com/office/drawing/2014/main" id="{7F061FCF-FECB-B45E-9598-4BB585CBF16A}"/>
              </a:ext>
            </a:extLst>
          </p:cNvPr>
          <p:cNvSpPr/>
          <p:nvPr/>
        </p:nvSpPr>
        <p:spPr>
          <a:xfrm>
            <a:off x="8003238" y="4923581"/>
            <a:ext cx="1166153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5.0V USB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4" name="角丸四角形 1103">
            <a:extLst>
              <a:ext uri="{FF2B5EF4-FFF2-40B4-BE49-F238E27FC236}">
                <a16:creationId xmlns:a16="http://schemas.microsoft.com/office/drawing/2014/main" id="{EA3D9444-8E04-B1DB-7BDF-F5B3B7CD7BDF}"/>
              </a:ext>
            </a:extLst>
          </p:cNvPr>
          <p:cNvSpPr/>
          <p:nvPr/>
        </p:nvSpPr>
        <p:spPr>
          <a:xfrm>
            <a:off x="9260295" y="49169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4" name="角丸四角形 1113">
            <a:extLst>
              <a:ext uri="{FF2B5EF4-FFF2-40B4-BE49-F238E27FC236}">
                <a16:creationId xmlns:a16="http://schemas.microsoft.com/office/drawing/2014/main" id="{8C02B5BD-4DC5-5C8D-ED9A-CA24D62A07CF}"/>
              </a:ext>
            </a:extLst>
          </p:cNvPr>
          <p:cNvSpPr/>
          <p:nvPr/>
        </p:nvSpPr>
        <p:spPr>
          <a:xfrm>
            <a:off x="9041762" y="395428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5" name="テキスト ボックス 1114">
            <a:extLst>
              <a:ext uri="{FF2B5EF4-FFF2-40B4-BE49-F238E27FC236}">
                <a16:creationId xmlns:a16="http://schemas.microsoft.com/office/drawing/2014/main" id="{13647221-E893-4C40-2C6F-4612E54B5361}"/>
              </a:ext>
            </a:extLst>
          </p:cNvPr>
          <p:cNvSpPr txBox="1"/>
          <p:nvPr/>
        </p:nvSpPr>
        <p:spPr>
          <a:xfrm>
            <a:off x="8995103" y="390109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MB_PWM</a:t>
            </a:r>
          </a:p>
        </p:txBody>
      </p: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F09F8F57-8343-9CB3-AC8B-C95997B8BF67}"/>
              </a:ext>
            </a:extLst>
          </p:cNvPr>
          <p:cNvSpPr/>
          <p:nvPr/>
        </p:nvSpPr>
        <p:spPr>
          <a:xfrm>
            <a:off x="9057108" y="411761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7" name="テキスト ボックス 1116">
            <a:extLst>
              <a:ext uri="{FF2B5EF4-FFF2-40B4-BE49-F238E27FC236}">
                <a16:creationId xmlns:a16="http://schemas.microsoft.com/office/drawing/2014/main" id="{4366EB99-9764-00C9-1BDF-8935CC9E7948}"/>
              </a:ext>
            </a:extLst>
          </p:cNvPr>
          <p:cNvSpPr txBox="1"/>
          <p:nvPr/>
        </p:nvSpPr>
        <p:spPr>
          <a:xfrm>
            <a:off x="9010449" y="406442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MB_INT</a:t>
            </a:r>
          </a:p>
        </p:txBody>
      </p:sp>
      <p:sp>
        <p:nvSpPr>
          <p:cNvPr id="1118" name="角丸四角形 1117">
            <a:extLst>
              <a:ext uri="{FF2B5EF4-FFF2-40B4-BE49-F238E27FC236}">
                <a16:creationId xmlns:a16="http://schemas.microsoft.com/office/drawing/2014/main" id="{2A073BF2-CE38-773E-E014-0D727839F428}"/>
              </a:ext>
            </a:extLst>
          </p:cNvPr>
          <p:cNvSpPr/>
          <p:nvPr/>
        </p:nvSpPr>
        <p:spPr>
          <a:xfrm>
            <a:off x="9071171" y="427555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テキスト ボックス 1118">
            <a:extLst>
              <a:ext uri="{FF2B5EF4-FFF2-40B4-BE49-F238E27FC236}">
                <a16:creationId xmlns:a16="http://schemas.microsoft.com/office/drawing/2014/main" id="{0C36A42D-67B7-6784-57C2-9F1B87FACF68}"/>
              </a:ext>
            </a:extLst>
          </p:cNvPr>
          <p:cNvSpPr txBox="1"/>
          <p:nvPr/>
        </p:nvSpPr>
        <p:spPr>
          <a:xfrm>
            <a:off x="9024512" y="422236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MB_RX</a:t>
            </a: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C35F9434-1B7A-D19D-089E-FCE97EFDD0D3}"/>
              </a:ext>
            </a:extLst>
          </p:cNvPr>
          <p:cNvSpPr/>
          <p:nvPr/>
        </p:nvSpPr>
        <p:spPr>
          <a:xfrm>
            <a:off x="9073547" y="4433929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520A83F2-EC0F-5FF6-F51D-32964E6EF2E5}"/>
              </a:ext>
            </a:extLst>
          </p:cNvPr>
          <p:cNvSpPr txBox="1"/>
          <p:nvPr/>
        </p:nvSpPr>
        <p:spPr>
          <a:xfrm>
            <a:off x="9026888" y="4380738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MB_TX</a:t>
            </a:r>
          </a:p>
        </p:txBody>
      </p:sp>
      <p:sp>
        <p:nvSpPr>
          <p:cNvPr id="1131" name="角丸四角形 1130">
            <a:extLst>
              <a:ext uri="{FF2B5EF4-FFF2-40B4-BE49-F238E27FC236}">
                <a16:creationId xmlns:a16="http://schemas.microsoft.com/office/drawing/2014/main" id="{D8EBB9AE-59DD-BA58-F0B1-5F3C8CB42B62}"/>
              </a:ext>
            </a:extLst>
          </p:cNvPr>
          <p:cNvSpPr/>
          <p:nvPr/>
        </p:nvSpPr>
        <p:spPr>
          <a:xfrm>
            <a:off x="9071958" y="459663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CB6CCBE5-0615-906A-3D78-7AD87F5A9E63}"/>
              </a:ext>
            </a:extLst>
          </p:cNvPr>
          <p:cNvSpPr txBox="1"/>
          <p:nvPr/>
        </p:nvSpPr>
        <p:spPr>
          <a:xfrm>
            <a:off x="9025299" y="454344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MB_SCL</a:t>
            </a:r>
          </a:p>
        </p:txBody>
      </p:sp>
      <p:sp>
        <p:nvSpPr>
          <p:cNvPr id="1133" name="角丸四角形 1132">
            <a:extLst>
              <a:ext uri="{FF2B5EF4-FFF2-40B4-BE49-F238E27FC236}">
                <a16:creationId xmlns:a16="http://schemas.microsoft.com/office/drawing/2014/main" id="{E59F3A35-41DA-2BD6-9C6D-0DD74860DB6C}"/>
              </a:ext>
            </a:extLst>
          </p:cNvPr>
          <p:cNvSpPr/>
          <p:nvPr/>
        </p:nvSpPr>
        <p:spPr>
          <a:xfrm>
            <a:off x="9071958" y="475465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70BE9256-E21A-367A-379F-A00FACD79689}"/>
              </a:ext>
            </a:extLst>
          </p:cNvPr>
          <p:cNvSpPr txBox="1"/>
          <p:nvPr/>
        </p:nvSpPr>
        <p:spPr>
          <a:xfrm>
            <a:off x="9025299" y="470146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MB_SDA</a:t>
            </a:r>
          </a:p>
        </p:txBody>
      </p:sp>
      <p:sp>
        <p:nvSpPr>
          <p:cNvPr id="1173" name="角丸四角形 1172">
            <a:extLst>
              <a:ext uri="{FF2B5EF4-FFF2-40B4-BE49-F238E27FC236}">
                <a16:creationId xmlns:a16="http://schemas.microsoft.com/office/drawing/2014/main" id="{5A7E059E-7BCD-9DBE-871C-75B22E20EA09}"/>
              </a:ext>
            </a:extLst>
          </p:cNvPr>
          <p:cNvSpPr/>
          <p:nvPr/>
        </p:nvSpPr>
        <p:spPr>
          <a:xfrm>
            <a:off x="8351290" y="459273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3F8ED391-89B4-1543-ECC4-AAA2F8D5A2F2}"/>
              </a:ext>
            </a:extLst>
          </p:cNvPr>
          <p:cNvSpPr txBox="1"/>
          <p:nvPr/>
        </p:nvSpPr>
        <p:spPr>
          <a:xfrm>
            <a:off x="8679717" y="458718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grpSp>
        <p:nvGrpSpPr>
          <p:cNvPr id="1197" name="グループ化 1196">
            <a:extLst>
              <a:ext uri="{FF2B5EF4-FFF2-40B4-BE49-F238E27FC236}">
                <a16:creationId xmlns:a16="http://schemas.microsoft.com/office/drawing/2014/main" id="{6284C838-6911-09FD-8F4C-927E56EAABFD}"/>
              </a:ext>
            </a:extLst>
          </p:cNvPr>
          <p:cNvGrpSpPr/>
          <p:nvPr/>
        </p:nvGrpSpPr>
        <p:grpSpPr>
          <a:xfrm>
            <a:off x="6878770" y="4025034"/>
            <a:ext cx="994483" cy="1119476"/>
            <a:chOff x="6848954" y="4025034"/>
            <a:chExt cx="904514" cy="1119476"/>
          </a:xfrm>
        </p:grpSpPr>
        <p:cxnSp>
          <p:nvCxnSpPr>
            <p:cNvPr id="1054" name="直線矢印コネクタ 1053">
              <a:extLst>
                <a:ext uri="{FF2B5EF4-FFF2-40B4-BE49-F238E27FC236}">
                  <a16:creationId xmlns:a16="http://schemas.microsoft.com/office/drawing/2014/main" id="{96AD8123-D997-8229-60EB-39B8DA0521B6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514451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線矢印コネクタ 1063">
              <a:extLst>
                <a:ext uri="{FF2B5EF4-FFF2-40B4-BE49-F238E27FC236}">
                  <a16:creationId xmlns:a16="http://schemas.microsoft.com/office/drawing/2014/main" id="{03E0A068-DD18-A255-7ED8-CC1353FF8527}"/>
                </a:ext>
              </a:extLst>
            </p:cNvPr>
            <p:cNvCxnSpPr>
              <a:cxnSpLocks/>
            </p:cNvCxnSpPr>
            <p:nvPr/>
          </p:nvCxnSpPr>
          <p:spPr>
            <a:xfrm>
              <a:off x="6850171" y="499308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線矢印コネクタ 1067">
              <a:extLst>
                <a:ext uri="{FF2B5EF4-FFF2-40B4-BE49-F238E27FC236}">
                  <a16:creationId xmlns:a16="http://schemas.microsoft.com/office/drawing/2014/main" id="{B64EA903-9F59-4092-16E2-E07BFA83D65E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82142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C57E401E-940A-0E83-FE4F-186D2A58E48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954" y="466999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50EEC055-9BB0-074F-5C11-76F735CD4E4C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499550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線矢印コネクタ 1077">
              <a:extLst>
                <a:ext uri="{FF2B5EF4-FFF2-40B4-BE49-F238E27FC236}">
                  <a16:creationId xmlns:a16="http://schemas.microsoft.com/office/drawing/2014/main" id="{F7A1ACCB-FA1D-26C4-1946-8238F18FC585}"/>
                </a:ext>
              </a:extLst>
            </p:cNvPr>
            <p:cNvCxnSpPr>
              <a:cxnSpLocks/>
            </p:cNvCxnSpPr>
            <p:nvPr/>
          </p:nvCxnSpPr>
          <p:spPr>
            <a:xfrm>
              <a:off x="6863586" y="4348121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線矢印コネクタ 1080">
              <a:extLst>
                <a:ext uri="{FF2B5EF4-FFF2-40B4-BE49-F238E27FC236}">
                  <a16:creationId xmlns:a16="http://schemas.microsoft.com/office/drawing/2014/main" id="{565F7833-6FCB-9D20-1830-881F49D41BAE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176463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線矢印コネクタ 1083">
              <a:extLst>
                <a:ext uri="{FF2B5EF4-FFF2-40B4-BE49-F238E27FC236}">
                  <a16:creationId xmlns:a16="http://schemas.microsoft.com/office/drawing/2014/main" id="{BBDBF3DF-405C-8105-73B6-084A88F800D1}"/>
                </a:ext>
              </a:extLst>
            </p:cNvPr>
            <p:cNvCxnSpPr>
              <a:cxnSpLocks/>
            </p:cNvCxnSpPr>
            <p:nvPr/>
          </p:nvCxnSpPr>
          <p:spPr>
            <a:xfrm>
              <a:off x="6862369" y="4025034"/>
              <a:ext cx="8898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291109-170E-16B5-C399-C108081723C3}"/>
              </a:ext>
            </a:extLst>
          </p:cNvPr>
          <p:cNvSpPr txBox="1"/>
          <p:nvPr/>
        </p:nvSpPr>
        <p:spPr>
          <a:xfrm>
            <a:off x="298539" y="5797715"/>
            <a:ext cx="37348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All pin sockets can be used by defining pin like “P1_17”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This page shows pin sockets having special name</a:t>
            </a:r>
            <a:endParaRPr lang="ja-JP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87AEC19-478E-8226-5DDF-25C49AACEB16}"/>
              </a:ext>
            </a:extLst>
          </p:cNvPr>
          <p:cNvCxnSpPr>
            <a:cxnSpLocks/>
          </p:cNvCxnSpPr>
          <p:nvPr/>
        </p:nvCxnSpPr>
        <p:spPr>
          <a:xfrm>
            <a:off x="4145148" y="513252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D0D7849-333B-4893-6200-F83AEEC68B1F}"/>
              </a:ext>
            </a:extLst>
          </p:cNvPr>
          <p:cNvCxnSpPr>
            <a:cxnSpLocks/>
          </p:cNvCxnSpPr>
          <p:nvPr/>
        </p:nvCxnSpPr>
        <p:spPr>
          <a:xfrm>
            <a:off x="4145148" y="498109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06C8F2F-311F-60C7-2A7A-F011961AE285}"/>
              </a:ext>
            </a:extLst>
          </p:cNvPr>
          <p:cNvCxnSpPr>
            <a:cxnSpLocks/>
          </p:cNvCxnSpPr>
          <p:nvPr/>
        </p:nvCxnSpPr>
        <p:spPr>
          <a:xfrm>
            <a:off x="4143931" y="480944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D936DA2-4BD3-C0CF-C650-3EC6655AEE03}"/>
              </a:ext>
            </a:extLst>
          </p:cNvPr>
          <p:cNvCxnSpPr>
            <a:cxnSpLocks/>
          </p:cNvCxnSpPr>
          <p:nvPr/>
        </p:nvCxnSpPr>
        <p:spPr>
          <a:xfrm>
            <a:off x="4158563" y="4487567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477A113-5CE3-CFEC-A784-04B37CE3D6F4}"/>
              </a:ext>
            </a:extLst>
          </p:cNvPr>
          <p:cNvCxnSpPr>
            <a:cxnSpLocks/>
          </p:cNvCxnSpPr>
          <p:nvPr/>
        </p:nvCxnSpPr>
        <p:spPr>
          <a:xfrm>
            <a:off x="4158563" y="4336138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7284B92-278B-6760-A9CB-D12D9DC7763B}"/>
              </a:ext>
            </a:extLst>
          </p:cNvPr>
          <p:cNvCxnSpPr>
            <a:cxnSpLocks/>
          </p:cNvCxnSpPr>
          <p:nvPr/>
        </p:nvCxnSpPr>
        <p:spPr>
          <a:xfrm>
            <a:off x="4157346" y="416448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1C3F694-724D-F2BB-9DEF-314BB7C90D1D}"/>
              </a:ext>
            </a:extLst>
          </p:cNvPr>
          <p:cNvCxnSpPr>
            <a:cxnSpLocks/>
          </p:cNvCxnSpPr>
          <p:nvPr/>
        </p:nvCxnSpPr>
        <p:spPr>
          <a:xfrm>
            <a:off x="4157346" y="401305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03B94E5-5CC2-9A86-4ACD-B22DF05EDE8B}"/>
              </a:ext>
            </a:extLst>
          </p:cNvPr>
          <p:cNvCxnSpPr>
            <a:cxnSpLocks/>
          </p:cNvCxnSpPr>
          <p:nvPr/>
        </p:nvCxnSpPr>
        <p:spPr>
          <a:xfrm>
            <a:off x="2404252" y="513252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5D36729-F503-1257-13DF-495CE55170BF}"/>
              </a:ext>
            </a:extLst>
          </p:cNvPr>
          <p:cNvCxnSpPr>
            <a:cxnSpLocks/>
          </p:cNvCxnSpPr>
          <p:nvPr/>
        </p:nvCxnSpPr>
        <p:spPr>
          <a:xfrm>
            <a:off x="2404252" y="498109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F087211-3B0E-BDF7-66C2-BE542FFFC7D1}"/>
              </a:ext>
            </a:extLst>
          </p:cNvPr>
          <p:cNvCxnSpPr>
            <a:cxnSpLocks/>
          </p:cNvCxnSpPr>
          <p:nvPr/>
        </p:nvCxnSpPr>
        <p:spPr>
          <a:xfrm>
            <a:off x="2402974" y="480944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DD01D48-237C-0699-1985-7D1421734225}"/>
              </a:ext>
            </a:extLst>
          </p:cNvPr>
          <p:cNvCxnSpPr>
            <a:cxnSpLocks/>
          </p:cNvCxnSpPr>
          <p:nvPr/>
        </p:nvCxnSpPr>
        <p:spPr>
          <a:xfrm>
            <a:off x="2418335" y="4487567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A33A936-2601-480E-9739-A65074DDB441}"/>
              </a:ext>
            </a:extLst>
          </p:cNvPr>
          <p:cNvCxnSpPr>
            <a:cxnSpLocks/>
          </p:cNvCxnSpPr>
          <p:nvPr/>
        </p:nvCxnSpPr>
        <p:spPr>
          <a:xfrm>
            <a:off x="2418335" y="4336138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454A20E-D92E-CD2D-0CC4-A177A73328CC}"/>
              </a:ext>
            </a:extLst>
          </p:cNvPr>
          <p:cNvCxnSpPr>
            <a:cxnSpLocks/>
          </p:cNvCxnSpPr>
          <p:nvPr/>
        </p:nvCxnSpPr>
        <p:spPr>
          <a:xfrm>
            <a:off x="2417057" y="416448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B8B8A0A-E57C-434F-BBE2-6457FEA2ADC1}"/>
              </a:ext>
            </a:extLst>
          </p:cNvPr>
          <p:cNvCxnSpPr>
            <a:cxnSpLocks/>
          </p:cNvCxnSpPr>
          <p:nvPr/>
        </p:nvCxnSpPr>
        <p:spPr>
          <a:xfrm>
            <a:off x="2417057" y="401305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EB7CC5B-7F9F-12E7-4A47-45B11FC7B951}"/>
              </a:ext>
            </a:extLst>
          </p:cNvPr>
          <p:cNvSpPr/>
          <p:nvPr/>
        </p:nvSpPr>
        <p:spPr>
          <a:xfrm>
            <a:off x="2679184" y="5070532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837F459B-3AC1-C717-9D1F-81728EC91C14}"/>
              </a:ext>
            </a:extLst>
          </p:cNvPr>
          <p:cNvSpPr/>
          <p:nvPr/>
        </p:nvSpPr>
        <p:spPr>
          <a:xfrm>
            <a:off x="2198569" y="506496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8C249A9-D3D2-4C5B-1684-C9B79FB88639}"/>
              </a:ext>
            </a:extLst>
          </p:cNvPr>
          <p:cNvSpPr txBox="1"/>
          <p:nvPr/>
        </p:nvSpPr>
        <p:spPr>
          <a:xfrm>
            <a:off x="2201744" y="501847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F1319D25-8CAC-3AC3-7A3B-E13641EB86E1}"/>
              </a:ext>
            </a:extLst>
          </p:cNvPr>
          <p:cNvSpPr/>
          <p:nvPr/>
        </p:nvSpPr>
        <p:spPr>
          <a:xfrm>
            <a:off x="2676936" y="4904168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09CE926-F3F6-8C45-7DFE-247CEE027C66}"/>
              </a:ext>
            </a:extLst>
          </p:cNvPr>
          <p:cNvCxnSpPr>
            <a:cxnSpLocks/>
          </p:cNvCxnSpPr>
          <p:nvPr/>
        </p:nvCxnSpPr>
        <p:spPr>
          <a:xfrm>
            <a:off x="4143931" y="465801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C16B13E-641C-BF8F-FE7E-A2E2C5694534}"/>
              </a:ext>
            </a:extLst>
          </p:cNvPr>
          <p:cNvCxnSpPr>
            <a:cxnSpLocks/>
          </p:cNvCxnSpPr>
          <p:nvPr/>
        </p:nvCxnSpPr>
        <p:spPr>
          <a:xfrm>
            <a:off x="2402974" y="465801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D4C795F7-2F28-35BA-B58F-7C8EA276C6D1}"/>
              </a:ext>
            </a:extLst>
          </p:cNvPr>
          <p:cNvSpPr/>
          <p:nvPr/>
        </p:nvSpPr>
        <p:spPr>
          <a:xfrm>
            <a:off x="2204849" y="49044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B8B575B-6687-6CD8-0D5B-263A6488FDE2}"/>
              </a:ext>
            </a:extLst>
          </p:cNvPr>
          <p:cNvSpPr txBox="1"/>
          <p:nvPr/>
        </p:nvSpPr>
        <p:spPr>
          <a:xfrm>
            <a:off x="2177979" y="485413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76DA85C7-AB78-F8E9-6CC6-010ECDCE16BE}"/>
              </a:ext>
            </a:extLst>
          </p:cNvPr>
          <p:cNvSpPr/>
          <p:nvPr/>
        </p:nvSpPr>
        <p:spPr>
          <a:xfrm>
            <a:off x="2196230" y="4265262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0CCD948-E75B-A389-68F3-620A83228B57}"/>
              </a:ext>
            </a:extLst>
          </p:cNvPr>
          <p:cNvSpPr txBox="1"/>
          <p:nvPr/>
        </p:nvSpPr>
        <p:spPr>
          <a:xfrm>
            <a:off x="2149571" y="4212071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B9444C01-CFCC-BBBD-1249-D91BDA97A5E9}"/>
              </a:ext>
            </a:extLst>
          </p:cNvPr>
          <p:cNvSpPr/>
          <p:nvPr/>
        </p:nvSpPr>
        <p:spPr>
          <a:xfrm>
            <a:off x="2196230" y="4744960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9C2AF86-E043-3CAE-9DC8-CED71586C134}"/>
              </a:ext>
            </a:extLst>
          </p:cNvPr>
          <p:cNvSpPr txBox="1"/>
          <p:nvPr/>
        </p:nvSpPr>
        <p:spPr>
          <a:xfrm>
            <a:off x="2149571" y="4691769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EBDC91C6-14AB-8512-A4DC-1FBBB1A15D8D}"/>
              </a:ext>
            </a:extLst>
          </p:cNvPr>
          <p:cNvSpPr/>
          <p:nvPr/>
        </p:nvSpPr>
        <p:spPr>
          <a:xfrm>
            <a:off x="2201166" y="458546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FE93188A-5C0E-2809-1D06-5159629FE6EB}"/>
              </a:ext>
            </a:extLst>
          </p:cNvPr>
          <p:cNvSpPr/>
          <p:nvPr/>
        </p:nvSpPr>
        <p:spPr>
          <a:xfrm>
            <a:off x="2196399" y="442389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234AF91-8567-19B1-C0D3-27EFDB1D2165}"/>
              </a:ext>
            </a:extLst>
          </p:cNvPr>
          <p:cNvSpPr txBox="1"/>
          <p:nvPr/>
        </p:nvSpPr>
        <p:spPr>
          <a:xfrm>
            <a:off x="2149740" y="437070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400391EC-5039-4A84-69CB-6B8F0CB3B74A}"/>
              </a:ext>
            </a:extLst>
          </p:cNvPr>
          <p:cNvSpPr/>
          <p:nvPr/>
        </p:nvSpPr>
        <p:spPr>
          <a:xfrm>
            <a:off x="2196230" y="4100924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C6CA957-C707-43F8-D829-21118F3060E1}"/>
              </a:ext>
            </a:extLst>
          </p:cNvPr>
          <p:cNvSpPr txBox="1"/>
          <p:nvPr/>
        </p:nvSpPr>
        <p:spPr>
          <a:xfrm>
            <a:off x="2149571" y="404773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AC35D69B-1DDF-01EA-1EAC-224A5FEEB765}"/>
              </a:ext>
            </a:extLst>
          </p:cNvPr>
          <p:cNvSpPr/>
          <p:nvPr/>
        </p:nvSpPr>
        <p:spPr>
          <a:xfrm>
            <a:off x="2198254" y="393610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32E390CA-0229-9C20-1F62-F3A7B079F7EE}"/>
              </a:ext>
            </a:extLst>
          </p:cNvPr>
          <p:cNvSpPr txBox="1"/>
          <p:nvPr/>
        </p:nvSpPr>
        <p:spPr>
          <a:xfrm>
            <a:off x="2151595" y="388291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6C21698-9F8B-7990-44B1-D7BD1F23C372}"/>
              </a:ext>
            </a:extLst>
          </p:cNvPr>
          <p:cNvSpPr txBox="1"/>
          <p:nvPr/>
        </p:nvSpPr>
        <p:spPr>
          <a:xfrm>
            <a:off x="2154507" y="4532273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00D44EDF-E6AC-9FCE-3346-2554E5FF6D10}"/>
              </a:ext>
            </a:extLst>
          </p:cNvPr>
          <p:cNvSpPr/>
          <p:nvPr/>
        </p:nvSpPr>
        <p:spPr>
          <a:xfrm>
            <a:off x="8823567" y="626891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13ECE98-48B7-D154-8B05-6E4EB8AD647C}"/>
              </a:ext>
            </a:extLst>
          </p:cNvPr>
          <p:cNvSpPr txBox="1"/>
          <p:nvPr/>
        </p:nvSpPr>
        <p:spPr>
          <a:xfrm>
            <a:off x="9280370" y="6217084"/>
            <a:ext cx="2588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= Pin names which can be used in the code</a:t>
            </a:r>
            <a:endParaRPr lang="ja-JP" altLang="en-US" sz="900"/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CBCB557F-1BC6-B05E-C7FA-746E5245E03E}"/>
              </a:ext>
            </a:extLst>
          </p:cNvPr>
          <p:cNvSpPr/>
          <p:nvPr/>
        </p:nvSpPr>
        <p:spPr>
          <a:xfrm>
            <a:off x="8353690" y="425841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E57845D-4817-2F4B-0D5D-10DC01A6AF88}"/>
              </a:ext>
            </a:extLst>
          </p:cNvPr>
          <p:cNvSpPr txBox="1"/>
          <p:nvPr/>
        </p:nvSpPr>
        <p:spPr>
          <a:xfrm>
            <a:off x="8682117" y="425286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77199FC7-D4EF-6219-58AC-04A4EF2B69C4}"/>
              </a:ext>
            </a:extLst>
          </p:cNvPr>
          <p:cNvSpPr/>
          <p:nvPr/>
        </p:nvSpPr>
        <p:spPr>
          <a:xfrm>
            <a:off x="2843896" y="4236650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42535C6-8EBC-80DA-EFD7-6B2AB4146469}"/>
              </a:ext>
            </a:extLst>
          </p:cNvPr>
          <p:cNvSpPr txBox="1"/>
          <p:nvPr/>
        </p:nvSpPr>
        <p:spPr>
          <a:xfrm>
            <a:off x="2807839" y="4198525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3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5F1EC-E327-DA00-5BA7-ED2C60B3C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>
            <a:extLst>
              <a:ext uri="{FF2B5EF4-FFF2-40B4-BE49-F238E27FC236}">
                <a16:creationId xmlns:a16="http://schemas.microsoft.com/office/drawing/2014/main" id="{1A1A09E1-CF78-5AE3-8044-DB612E893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202807"/>
              </p:ext>
            </p:extLst>
          </p:nvPr>
        </p:nvGraphicFramePr>
        <p:xfrm>
          <a:off x="2177363" y="828320"/>
          <a:ext cx="8196205" cy="591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シート" r:id="rId2" imgW="10985500" imgH="7924800" progId="Excel.Sheet.12">
                  <p:embed/>
                </p:oleObj>
              </mc:Choice>
              <mc:Fallback>
                <p:oleObj name="シート" r:id="rId2" imgW="10985500" imgH="7924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7363" y="828320"/>
                        <a:ext cx="8196205" cy="5912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D33997C5-76B0-C7F7-0ECF-08FA5DEA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pins</a:t>
            </a:r>
            <a:br>
              <a:rPr kumimoji="1" lang="en-US" altLang="ja-JP" dirty="0"/>
            </a:br>
            <a:r>
              <a:rPr kumimoji="1" lang="en-US" altLang="ja-JP" dirty="0"/>
              <a:t>A153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023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99E612-0029-0C3C-137D-E67C68AB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FRDM-MCXA153</a:t>
            </a:r>
            <a:endParaRPr kumimoji="1" lang="ja-JP" alt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A9E1BFA3-CC9D-CFAD-A599-ACAF655C0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4319561" y="1567481"/>
            <a:ext cx="619200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D9A2FDA-D480-C3C0-32DD-58356FBB991F}"/>
              </a:ext>
            </a:extLst>
          </p:cNvPr>
          <p:cNvCxnSpPr>
            <a:cxnSpLocks/>
          </p:cNvCxnSpPr>
          <p:nvPr/>
        </p:nvCxnSpPr>
        <p:spPr>
          <a:xfrm>
            <a:off x="9288230" y="4097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6A59C13-1F48-56F2-F3E4-9A2EFA77333E}"/>
              </a:ext>
            </a:extLst>
          </p:cNvPr>
          <p:cNvCxnSpPr>
            <a:cxnSpLocks/>
          </p:cNvCxnSpPr>
          <p:nvPr/>
        </p:nvCxnSpPr>
        <p:spPr>
          <a:xfrm>
            <a:off x="9288230" y="4268733"/>
            <a:ext cx="2267499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CA7572F-4E4C-557A-52E9-C4FDF47C44A0}"/>
              </a:ext>
            </a:extLst>
          </p:cNvPr>
          <p:cNvCxnSpPr>
            <a:cxnSpLocks/>
          </p:cNvCxnSpPr>
          <p:nvPr/>
        </p:nvCxnSpPr>
        <p:spPr>
          <a:xfrm>
            <a:off x="9288230" y="4437008"/>
            <a:ext cx="217196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9799DA6-548B-38AA-2505-28A20F3A433A}"/>
              </a:ext>
            </a:extLst>
          </p:cNvPr>
          <p:cNvCxnSpPr>
            <a:cxnSpLocks/>
          </p:cNvCxnSpPr>
          <p:nvPr/>
        </p:nvCxnSpPr>
        <p:spPr>
          <a:xfrm>
            <a:off x="9288230" y="4605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A0F5D67-8F38-98E8-AE4F-5900FC1C2DA2}"/>
              </a:ext>
            </a:extLst>
          </p:cNvPr>
          <p:cNvCxnSpPr>
            <a:cxnSpLocks/>
          </p:cNvCxnSpPr>
          <p:nvPr/>
        </p:nvCxnSpPr>
        <p:spPr>
          <a:xfrm>
            <a:off x="9288230" y="4776733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FB3B922-CB91-3959-24BC-B59385B4DCBE}"/>
              </a:ext>
            </a:extLst>
          </p:cNvPr>
          <p:cNvCxnSpPr>
            <a:cxnSpLocks/>
          </p:cNvCxnSpPr>
          <p:nvPr/>
        </p:nvCxnSpPr>
        <p:spPr>
          <a:xfrm>
            <a:off x="9288230" y="4945008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CAD7A55-48F2-3023-4628-5551EE715F8B}"/>
              </a:ext>
            </a:extLst>
          </p:cNvPr>
          <p:cNvCxnSpPr>
            <a:cxnSpLocks/>
          </p:cNvCxnSpPr>
          <p:nvPr/>
        </p:nvCxnSpPr>
        <p:spPr>
          <a:xfrm>
            <a:off x="9288230" y="511328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A656166-C31F-A73E-3835-6B49B709E9FC}"/>
              </a:ext>
            </a:extLst>
          </p:cNvPr>
          <p:cNvCxnSpPr>
            <a:cxnSpLocks/>
          </p:cNvCxnSpPr>
          <p:nvPr/>
        </p:nvCxnSpPr>
        <p:spPr>
          <a:xfrm>
            <a:off x="9288230" y="5284733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C498637D-7D26-AFFC-F6B1-2236DDC7E815}"/>
              </a:ext>
            </a:extLst>
          </p:cNvPr>
          <p:cNvSpPr/>
          <p:nvPr/>
        </p:nvSpPr>
        <p:spPr>
          <a:xfrm>
            <a:off x="10701659" y="40248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E812C7CC-287E-7A4B-2D9D-7898BFD5D3CC}"/>
              </a:ext>
            </a:extLst>
          </p:cNvPr>
          <p:cNvSpPr/>
          <p:nvPr/>
        </p:nvSpPr>
        <p:spPr>
          <a:xfrm>
            <a:off x="10691750" y="521225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30E5661F-D3C9-B822-30EB-E83F7126F3DA}"/>
              </a:ext>
            </a:extLst>
          </p:cNvPr>
          <p:cNvSpPr/>
          <p:nvPr/>
        </p:nvSpPr>
        <p:spPr>
          <a:xfrm>
            <a:off x="10701659" y="436444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7A50D3A8-D841-7009-FA82-281F4925C98C}"/>
              </a:ext>
            </a:extLst>
          </p:cNvPr>
          <p:cNvSpPr/>
          <p:nvPr/>
        </p:nvSpPr>
        <p:spPr>
          <a:xfrm>
            <a:off x="10701659" y="453300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91B3593C-6DFD-16AC-860B-604D8540E6D0}"/>
              </a:ext>
            </a:extLst>
          </p:cNvPr>
          <p:cNvSpPr/>
          <p:nvPr/>
        </p:nvSpPr>
        <p:spPr>
          <a:xfrm>
            <a:off x="10697683" y="486855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FA9718D1-AAAC-D692-20BC-01E136113D18}"/>
              </a:ext>
            </a:extLst>
          </p:cNvPr>
          <p:cNvSpPr/>
          <p:nvPr/>
        </p:nvSpPr>
        <p:spPr>
          <a:xfrm>
            <a:off x="10693129" y="50368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4DE5D54C-0442-BD65-BC43-A1AEE17B360A}"/>
              </a:ext>
            </a:extLst>
          </p:cNvPr>
          <p:cNvSpPr/>
          <p:nvPr/>
        </p:nvSpPr>
        <p:spPr>
          <a:xfrm>
            <a:off x="10701659" y="41946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C1AA5901-C570-F1C0-96B5-D49C6B2116CB}"/>
              </a:ext>
            </a:extLst>
          </p:cNvPr>
          <p:cNvCxnSpPr>
            <a:cxnSpLocks/>
          </p:cNvCxnSpPr>
          <p:nvPr/>
        </p:nvCxnSpPr>
        <p:spPr>
          <a:xfrm>
            <a:off x="9295846" y="2631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A402AC52-A0FD-5818-10DA-93200554D79F}"/>
              </a:ext>
            </a:extLst>
          </p:cNvPr>
          <p:cNvCxnSpPr>
            <a:cxnSpLocks/>
          </p:cNvCxnSpPr>
          <p:nvPr/>
        </p:nvCxnSpPr>
        <p:spPr>
          <a:xfrm>
            <a:off x="9295846" y="2802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F4D8255-3EB7-0706-0806-0EDB774735FE}"/>
              </a:ext>
            </a:extLst>
          </p:cNvPr>
          <p:cNvCxnSpPr>
            <a:cxnSpLocks/>
          </p:cNvCxnSpPr>
          <p:nvPr/>
        </p:nvCxnSpPr>
        <p:spPr>
          <a:xfrm>
            <a:off x="9295846" y="2971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AF595AC6-34EA-F39F-1A9C-1DA31894211D}"/>
              </a:ext>
            </a:extLst>
          </p:cNvPr>
          <p:cNvCxnSpPr>
            <a:cxnSpLocks/>
          </p:cNvCxnSpPr>
          <p:nvPr/>
        </p:nvCxnSpPr>
        <p:spPr>
          <a:xfrm>
            <a:off x="9295846" y="3139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D283754-2214-53FD-80B3-222E73C0E664}"/>
              </a:ext>
            </a:extLst>
          </p:cNvPr>
          <p:cNvCxnSpPr>
            <a:cxnSpLocks/>
          </p:cNvCxnSpPr>
          <p:nvPr/>
        </p:nvCxnSpPr>
        <p:spPr>
          <a:xfrm>
            <a:off x="9295846" y="3310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136051B-73ED-9628-F166-7E1C6674D6CB}"/>
              </a:ext>
            </a:extLst>
          </p:cNvPr>
          <p:cNvCxnSpPr>
            <a:cxnSpLocks/>
          </p:cNvCxnSpPr>
          <p:nvPr/>
        </p:nvCxnSpPr>
        <p:spPr>
          <a:xfrm>
            <a:off x="9295846" y="347913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7714195-0C16-7C4C-D924-6196ECD48E87}"/>
              </a:ext>
            </a:extLst>
          </p:cNvPr>
          <p:cNvCxnSpPr>
            <a:cxnSpLocks/>
          </p:cNvCxnSpPr>
          <p:nvPr/>
        </p:nvCxnSpPr>
        <p:spPr>
          <a:xfrm>
            <a:off x="9295846" y="364740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2E929D2-62EA-6957-1B12-AA1DF5329F01}"/>
              </a:ext>
            </a:extLst>
          </p:cNvPr>
          <p:cNvCxnSpPr>
            <a:cxnSpLocks/>
          </p:cNvCxnSpPr>
          <p:nvPr/>
        </p:nvCxnSpPr>
        <p:spPr>
          <a:xfrm>
            <a:off x="9295846" y="381885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50756ED1-7C5E-E727-66E0-9E7432F3983E}"/>
              </a:ext>
            </a:extLst>
          </p:cNvPr>
          <p:cNvSpPr/>
          <p:nvPr/>
        </p:nvSpPr>
        <p:spPr>
          <a:xfrm>
            <a:off x="9454723" y="2739175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7A6265D8-5BBE-B4BF-AE27-BD6B748D5ABF}"/>
              </a:ext>
            </a:extLst>
          </p:cNvPr>
          <p:cNvSpPr/>
          <p:nvPr/>
        </p:nvSpPr>
        <p:spPr>
          <a:xfrm>
            <a:off x="10709275" y="255892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BFA33607-56BD-0FDE-AFB5-7E1B77C3CFD1}"/>
              </a:ext>
            </a:extLst>
          </p:cNvPr>
          <p:cNvSpPr/>
          <p:nvPr/>
        </p:nvSpPr>
        <p:spPr>
          <a:xfrm>
            <a:off x="10699366" y="37463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FFAFEEDD-99AB-42FD-0041-FC2BE77B2352}"/>
              </a:ext>
            </a:extLst>
          </p:cNvPr>
          <p:cNvSpPr/>
          <p:nvPr/>
        </p:nvSpPr>
        <p:spPr>
          <a:xfrm>
            <a:off x="10709275" y="289856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70AC3423-3465-6050-827B-E59C6CFE2312}"/>
              </a:ext>
            </a:extLst>
          </p:cNvPr>
          <p:cNvSpPr/>
          <p:nvPr/>
        </p:nvSpPr>
        <p:spPr>
          <a:xfrm>
            <a:off x="10709275" y="306712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0EA3A4BB-A337-F455-1BE4-76F7CAFD3621}"/>
              </a:ext>
            </a:extLst>
          </p:cNvPr>
          <p:cNvSpPr/>
          <p:nvPr/>
        </p:nvSpPr>
        <p:spPr>
          <a:xfrm>
            <a:off x="10709275" y="323529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角丸四角形 65">
            <a:extLst>
              <a:ext uri="{FF2B5EF4-FFF2-40B4-BE49-F238E27FC236}">
                <a16:creationId xmlns:a16="http://schemas.microsoft.com/office/drawing/2014/main" id="{E811421C-831B-E037-996A-5696232548DD}"/>
              </a:ext>
            </a:extLst>
          </p:cNvPr>
          <p:cNvSpPr/>
          <p:nvPr/>
        </p:nvSpPr>
        <p:spPr>
          <a:xfrm>
            <a:off x="10705299" y="340268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C2E26D33-CBCB-610C-9FD1-ED94F32D647D}"/>
              </a:ext>
            </a:extLst>
          </p:cNvPr>
          <p:cNvSpPr/>
          <p:nvPr/>
        </p:nvSpPr>
        <p:spPr>
          <a:xfrm>
            <a:off x="10700745" y="35709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角丸四角形 67">
            <a:extLst>
              <a:ext uri="{FF2B5EF4-FFF2-40B4-BE49-F238E27FC236}">
                <a16:creationId xmlns:a16="http://schemas.microsoft.com/office/drawing/2014/main" id="{184515D7-61A2-1625-1FCE-F7265AE11E8A}"/>
              </a:ext>
            </a:extLst>
          </p:cNvPr>
          <p:cNvSpPr/>
          <p:nvPr/>
        </p:nvSpPr>
        <p:spPr>
          <a:xfrm>
            <a:off x="10709275" y="272878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326F60E5-8C75-C48A-2BB3-E1883BEF5F8F}"/>
              </a:ext>
            </a:extLst>
          </p:cNvPr>
          <p:cNvCxnSpPr>
            <a:cxnSpLocks/>
          </p:cNvCxnSpPr>
          <p:nvPr/>
        </p:nvCxnSpPr>
        <p:spPr>
          <a:xfrm>
            <a:off x="9295846" y="2284585"/>
            <a:ext cx="198375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3BCA2370-2045-2E22-2512-B9564C83D6DF}"/>
              </a:ext>
            </a:extLst>
          </p:cNvPr>
          <p:cNvCxnSpPr>
            <a:cxnSpLocks/>
          </p:cNvCxnSpPr>
          <p:nvPr/>
        </p:nvCxnSpPr>
        <p:spPr>
          <a:xfrm>
            <a:off x="9295846" y="2456035"/>
            <a:ext cx="225988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D61775BF-5748-C4EF-255C-6DD47EB48D14}"/>
              </a:ext>
            </a:extLst>
          </p:cNvPr>
          <p:cNvSpPr/>
          <p:nvPr/>
        </p:nvSpPr>
        <p:spPr>
          <a:xfrm>
            <a:off x="9985408" y="22124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07073451-9E2C-C251-2EAA-82FE21D13069}"/>
              </a:ext>
            </a:extLst>
          </p:cNvPr>
          <p:cNvSpPr/>
          <p:nvPr/>
        </p:nvSpPr>
        <p:spPr>
          <a:xfrm>
            <a:off x="10709275" y="222120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CD0AD345-8212-2EA5-2609-DEF4955C89A1}"/>
              </a:ext>
            </a:extLst>
          </p:cNvPr>
          <p:cNvSpPr/>
          <p:nvPr/>
        </p:nvSpPr>
        <p:spPr>
          <a:xfrm>
            <a:off x="10709275" y="239106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265D2D1-8D33-9E01-94FB-C600D9986BF6}"/>
              </a:ext>
            </a:extLst>
          </p:cNvPr>
          <p:cNvSpPr txBox="1"/>
          <p:nvPr/>
        </p:nvSpPr>
        <p:spPr>
          <a:xfrm>
            <a:off x="10715082" y="2167789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80C5BD0-1456-DE1B-E360-D38247FB9A4C}"/>
              </a:ext>
            </a:extLst>
          </p:cNvPr>
          <p:cNvSpPr txBox="1"/>
          <p:nvPr/>
        </p:nvSpPr>
        <p:spPr>
          <a:xfrm>
            <a:off x="10715082" y="234227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243BF98-A08E-C803-1CC9-4C9FFBF84039}"/>
              </a:ext>
            </a:extLst>
          </p:cNvPr>
          <p:cNvSpPr txBox="1"/>
          <p:nvPr/>
        </p:nvSpPr>
        <p:spPr>
          <a:xfrm>
            <a:off x="10715082" y="284987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B5FB55E9-64E1-2A68-9536-12DC8654D9B2}"/>
              </a:ext>
            </a:extLst>
          </p:cNvPr>
          <p:cNvSpPr txBox="1"/>
          <p:nvPr/>
        </p:nvSpPr>
        <p:spPr>
          <a:xfrm>
            <a:off x="10711257" y="301879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45005E6C-77BA-D15A-5C24-A364B87013C1}"/>
              </a:ext>
            </a:extLst>
          </p:cNvPr>
          <p:cNvSpPr txBox="1"/>
          <p:nvPr/>
        </p:nvSpPr>
        <p:spPr>
          <a:xfrm>
            <a:off x="10707432" y="3186467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C0D9964F-4B39-4EF6-4DA4-4D259F74D43F}"/>
              </a:ext>
            </a:extLst>
          </p:cNvPr>
          <p:cNvSpPr txBox="1"/>
          <p:nvPr/>
        </p:nvSpPr>
        <p:spPr>
          <a:xfrm>
            <a:off x="10711257" y="335253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58DD296-0C56-397F-E35F-F17D2CFFDBA4}"/>
              </a:ext>
            </a:extLst>
          </p:cNvPr>
          <p:cNvSpPr txBox="1"/>
          <p:nvPr/>
        </p:nvSpPr>
        <p:spPr>
          <a:xfrm>
            <a:off x="10349347" y="2189098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57EB04E-566F-6113-6FCF-81CA1F6447AB}"/>
              </a:ext>
            </a:extLst>
          </p:cNvPr>
          <p:cNvSpPr txBox="1"/>
          <p:nvPr/>
        </p:nvSpPr>
        <p:spPr>
          <a:xfrm>
            <a:off x="10697105" y="251510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BC771F70-CC59-4BB4-3D15-CA2FC33D1CF7}"/>
              </a:ext>
            </a:extLst>
          </p:cNvPr>
          <p:cNvSpPr txBox="1"/>
          <p:nvPr/>
        </p:nvSpPr>
        <p:spPr>
          <a:xfrm>
            <a:off x="10707432" y="268403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3F226DAC-BF84-BEA5-839E-682E0BDCA5C1}"/>
              </a:ext>
            </a:extLst>
          </p:cNvPr>
          <p:cNvCxnSpPr>
            <a:cxnSpLocks/>
          </p:cNvCxnSpPr>
          <p:nvPr/>
        </p:nvCxnSpPr>
        <p:spPr>
          <a:xfrm>
            <a:off x="9195806" y="5792733"/>
            <a:ext cx="226438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8C7EFF79-276F-D02D-C3D2-A5C2FF13306A}"/>
              </a:ext>
            </a:extLst>
          </p:cNvPr>
          <p:cNvCxnSpPr>
            <a:cxnSpLocks/>
          </p:cNvCxnSpPr>
          <p:nvPr/>
        </p:nvCxnSpPr>
        <p:spPr>
          <a:xfrm>
            <a:off x="9195806" y="5964183"/>
            <a:ext cx="21825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角丸四角形 84">
            <a:extLst>
              <a:ext uri="{FF2B5EF4-FFF2-40B4-BE49-F238E27FC236}">
                <a16:creationId xmlns:a16="http://schemas.microsoft.com/office/drawing/2014/main" id="{568A39F6-BC75-5B54-3D2D-9ABB6CBA15C9}"/>
              </a:ext>
            </a:extLst>
          </p:cNvPr>
          <p:cNvSpPr/>
          <p:nvPr/>
        </p:nvSpPr>
        <p:spPr>
          <a:xfrm>
            <a:off x="9985408" y="5730657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D16DF8A-FC66-B500-1330-F8022B087347}"/>
              </a:ext>
            </a:extLst>
          </p:cNvPr>
          <p:cNvSpPr txBox="1"/>
          <p:nvPr/>
        </p:nvSpPr>
        <p:spPr>
          <a:xfrm>
            <a:off x="10244833" y="5725105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A7D49B56-FD45-0341-8A47-98773BD6F68C}"/>
              </a:ext>
            </a:extLst>
          </p:cNvPr>
          <p:cNvCxnSpPr>
            <a:cxnSpLocks/>
          </p:cNvCxnSpPr>
          <p:nvPr/>
        </p:nvCxnSpPr>
        <p:spPr>
          <a:xfrm>
            <a:off x="6992356" y="5164012"/>
            <a:ext cx="0" cy="78747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8EDF094-C292-67B9-D9BD-BFB6AA09BE8C}"/>
              </a:ext>
            </a:extLst>
          </p:cNvPr>
          <p:cNvCxnSpPr>
            <a:cxnSpLocks/>
          </p:cNvCxnSpPr>
          <p:nvPr/>
        </p:nvCxnSpPr>
        <p:spPr>
          <a:xfrm>
            <a:off x="7230481" y="5164012"/>
            <a:ext cx="0" cy="613448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F2E6BCF4-F33D-A5CA-FF0B-AEB0D6F454DC}"/>
              </a:ext>
            </a:extLst>
          </p:cNvPr>
          <p:cNvCxnSpPr>
            <a:cxnSpLocks/>
          </p:cNvCxnSpPr>
          <p:nvPr/>
        </p:nvCxnSpPr>
        <p:spPr>
          <a:xfrm>
            <a:off x="7220956" y="5790160"/>
            <a:ext cx="19748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25126165-16B2-54A4-9A84-D08D9FCB6847}"/>
              </a:ext>
            </a:extLst>
          </p:cNvPr>
          <p:cNvCxnSpPr>
            <a:cxnSpLocks/>
          </p:cNvCxnSpPr>
          <p:nvPr/>
        </p:nvCxnSpPr>
        <p:spPr>
          <a:xfrm>
            <a:off x="6992356" y="5964183"/>
            <a:ext cx="220345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00CC18B6-1376-055D-57F7-06EBDC02F30E}"/>
              </a:ext>
            </a:extLst>
          </p:cNvPr>
          <p:cNvCxnSpPr>
            <a:cxnSpLocks/>
          </p:cNvCxnSpPr>
          <p:nvPr/>
        </p:nvCxnSpPr>
        <p:spPr>
          <a:xfrm>
            <a:off x="9185992" y="545856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115F125D-4640-E46B-EA88-D5321555A2E0}"/>
              </a:ext>
            </a:extLst>
          </p:cNvPr>
          <p:cNvCxnSpPr>
            <a:cxnSpLocks/>
          </p:cNvCxnSpPr>
          <p:nvPr/>
        </p:nvCxnSpPr>
        <p:spPr>
          <a:xfrm>
            <a:off x="9185992" y="5630010"/>
            <a:ext cx="150575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角丸四角形 92">
            <a:extLst>
              <a:ext uri="{FF2B5EF4-FFF2-40B4-BE49-F238E27FC236}">
                <a16:creationId xmlns:a16="http://schemas.microsoft.com/office/drawing/2014/main" id="{EB9FEC33-0C15-F65A-7AAA-CCE080FF4E36}"/>
              </a:ext>
            </a:extLst>
          </p:cNvPr>
          <p:cNvSpPr/>
          <p:nvPr/>
        </p:nvSpPr>
        <p:spPr>
          <a:xfrm>
            <a:off x="9975594" y="5396484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466BF22-D4D5-E5D2-6C4F-BA5BED4A8E8D}"/>
              </a:ext>
            </a:extLst>
          </p:cNvPr>
          <p:cNvSpPr txBox="1"/>
          <p:nvPr/>
        </p:nvSpPr>
        <p:spPr>
          <a:xfrm>
            <a:off x="10235019" y="5390932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lang="ja-JP" altLang="en-US" sz="800">
              <a:solidFill>
                <a:schemeClr val="bg1"/>
              </a:solidFill>
            </a:endParaRPr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FAE0F79C-3173-34AD-D5E5-82BE70A0B4F9}"/>
              </a:ext>
            </a:extLst>
          </p:cNvPr>
          <p:cNvCxnSpPr>
            <a:cxnSpLocks/>
          </p:cNvCxnSpPr>
          <p:nvPr/>
        </p:nvCxnSpPr>
        <p:spPr>
          <a:xfrm>
            <a:off x="8576487" y="5455987"/>
            <a:ext cx="60950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ABB30AF-4FAB-17D5-3648-F56383399131}"/>
              </a:ext>
            </a:extLst>
          </p:cNvPr>
          <p:cNvCxnSpPr>
            <a:cxnSpLocks/>
          </p:cNvCxnSpPr>
          <p:nvPr/>
        </p:nvCxnSpPr>
        <p:spPr>
          <a:xfrm>
            <a:off x="8460514" y="5630010"/>
            <a:ext cx="72547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7D0F26C6-B84C-577C-73E6-72E10B27E929}"/>
              </a:ext>
            </a:extLst>
          </p:cNvPr>
          <p:cNvCxnSpPr>
            <a:cxnSpLocks/>
          </p:cNvCxnSpPr>
          <p:nvPr/>
        </p:nvCxnSpPr>
        <p:spPr>
          <a:xfrm>
            <a:off x="8460514" y="4894148"/>
            <a:ext cx="0" cy="73586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5D587DC2-4F6B-D257-D54A-C27FB6A9327E}"/>
              </a:ext>
            </a:extLst>
          </p:cNvPr>
          <p:cNvCxnSpPr>
            <a:cxnSpLocks/>
          </p:cNvCxnSpPr>
          <p:nvPr/>
        </p:nvCxnSpPr>
        <p:spPr>
          <a:xfrm>
            <a:off x="8576487" y="4734396"/>
            <a:ext cx="0" cy="72159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5D4CDDBE-581E-E382-653A-8696CC3006B8}"/>
              </a:ext>
            </a:extLst>
          </p:cNvPr>
          <p:cNvCxnSpPr>
            <a:cxnSpLocks/>
          </p:cNvCxnSpPr>
          <p:nvPr/>
        </p:nvCxnSpPr>
        <p:spPr>
          <a:xfrm>
            <a:off x="8247709" y="4734396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4B914885-1E7C-6E1C-25BF-A2700AD2E218}"/>
              </a:ext>
            </a:extLst>
          </p:cNvPr>
          <p:cNvCxnSpPr>
            <a:cxnSpLocks/>
          </p:cNvCxnSpPr>
          <p:nvPr/>
        </p:nvCxnSpPr>
        <p:spPr>
          <a:xfrm>
            <a:off x="8247709" y="4894148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角丸四角形 100">
            <a:extLst>
              <a:ext uri="{FF2B5EF4-FFF2-40B4-BE49-F238E27FC236}">
                <a16:creationId xmlns:a16="http://schemas.microsoft.com/office/drawing/2014/main" id="{8AA7A52F-A24D-43AA-BC57-FDABE7A7E2BB}"/>
              </a:ext>
            </a:extLst>
          </p:cNvPr>
          <p:cNvSpPr/>
          <p:nvPr/>
        </p:nvSpPr>
        <p:spPr>
          <a:xfrm>
            <a:off x="11179908" y="221458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角丸四角形 101">
            <a:extLst>
              <a:ext uri="{FF2B5EF4-FFF2-40B4-BE49-F238E27FC236}">
                <a16:creationId xmlns:a16="http://schemas.microsoft.com/office/drawing/2014/main" id="{16F1C455-C486-F60D-037B-383A8BF20025}"/>
              </a:ext>
            </a:extLst>
          </p:cNvPr>
          <p:cNvSpPr/>
          <p:nvPr/>
        </p:nvSpPr>
        <p:spPr>
          <a:xfrm>
            <a:off x="11178102" y="23858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1E20CDB9-E8DC-F867-F817-CE63EA5D20FD}"/>
              </a:ext>
            </a:extLst>
          </p:cNvPr>
          <p:cNvSpPr/>
          <p:nvPr/>
        </p:nvSpPr>
        <p:spPr>
          <a:xfrm>
            <a:off x="11180488" y="573773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角丸四角形 103">
            <a:extLst>
              <a:ext uri="{FF2B5EF4-FFF2-40B4-BE49-F238E27FC236}">
                <a16:creationId xmlns:a16="http://schemas.microsoft.com/office/drawing/2014/main" id="{5AEB59A9-D840-D6F7-2D0D-81E9BBC184B2}"/>
              </a:ext>
            </a:extLst>
          </p:cNvPr>
          <p:cNvSpPr/>
          <p:nvPr/>
        </p:nvSpPr>
        <p:spPr>
          <a:xfrm>
            <a:off x="11183903" y="592211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6B8EE81-AC63-D7C2-D18A-4A37AFE7A54D}"/>
              </a:ext>
            </a:extLst>
          </p:cNvPr>
          <p:cNvSpPr txBox="1"/>
          <p:nvPr/>
        </p:nvSpPr>
        <p:spPr>
          <a:xfrm>
            <a:off x="11111684" y="215930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30D3BB6-BE25-D873-93C1-046B8CE8B848}"/>
              </a:ext>
            </a:extLst>
          </p:cNvPr>
          <p:cNvSpPr txBox="1"/>
          <p:nvPr/>
        </p:nvSpPr>
        <p:spPr>
          <a:xfrm>
            <a:off x="11111684" y="2329369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6B5EDAD-D598-B81B-6E3D-5BB001BAE0AA}"/>
              </a:ext>
            </a:extLst>
          </p:cNvPr>
          <p:cNvSpPr txBox="1"/>
          <p:nvPr/>
        </p:nvSpPr>
        <p:spPr>
          <a:xfrm>
            <a:off x="11110249" y="5682165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C578E1F2-D402-ABD1-7F67-DB051FAE77C9}"/>
              </a:ext>
            </a:extLst>
          </p:cNvPr>
          <p:cNvSpPr txBox="1"/>
          <p:nvPr/>
        </p:nvSpPr>
        <p:spPr>
          <a:xfrm>
            <a:off x="11110249" y="586492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11" name="角丸四角形 110">
            <a:extLst>
              <a:ext uri="{FF2B5EF4-FFF2-40B4-BE49-F238E27FC236}">
                <a16:creationId xmlns:a16="http://schemas.microsoft.com/office/drawing/2014/main" id="{64FB6007-976E-9524-E907-B7BF97E6CD86}"/>
              </a:ext>
            </a:extLst>
          </p:cNvPr>
          <p:cNvSpPr/>
          <p:nvPr/>
        </p:nvSpPr>
        <p:spPr>
          <a:xfrm>
            <a:off x="11176210" y="4703436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角丸四角形 111">
            <a:extLst>
              <a:ext uri="{FF2B5EF4-FFF2-40B4-BE49-F238E27FC236}">
                <a16:creationId xmlns:a16="http://schemas.microsoft.com/office/drawing/2014/main" id="{51DB8667-3672-1FD3-EE93-1B69D9FF382C}"/>
              </a:ext>
            </a:extLst>
          </p:cNvPr>
          <p:cNvSpPr/>
          <p:nvPr/>
        </p:nvSpPr>
        <p:spPr>
          <a:xfrm>
            <a:off x="11174785" y="4366994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角丸四角形 112">
            <a:extLst>
              <a:ext uri="{FF2B5EF4-FFF2-40B4-BE49-F238E27FC236}">
                <a16:creationId xmlns:a16="http://schemas.microsoft.com/office/drawing/2014/main" id="{0E12C802-49CC-EF37-E508-38DCCCEA8885}"/>
              </a:ext>
            </a:extLst>
          </p:cNvPr>
          <p:cNvSpPr/>
          <p:nvPr/>
        </p:nvSpPr>
        <p:spPr>
          <a:xfrm>
            <a:off x="11177614" y="419661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782672FD-65ED-5F10-8345-E7B863ED5419}"/>
              </a:ext>
            </a:extLst>
          </p:cNvPr>
          <p:cNvSpPr txBox="1"/>
          <p:nvPr/>
        </p:nvSpPr>
        <p:spPr>
          <a:xfrm>
            <a:off x="11177496" y="4654510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13E643F-47E9-8750-E5F3-EDC2143192F0}"/>
              </a:ext>
            </a:extLst>
          </p:cNvPr>
          <p:cNvSpPr txBox="1"/>
          <p:nvPr/>
        </p:nvSpPr>
        <p:spPr>
          <a:xfrm>
            <a:off x="11214147" y="431765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FE5B51DC-ACF8-9B3A-620E-02F8EDFABA70}"/>
              </a:ext>
            </a:extLst>
          </p:cNvPr>
          <p:cNvSpPr txBox="1"/>
          <p:nvPr/>
        </p:nvSpPr>
        <p:spPr>
          <a:xfrm>
            <a:off x="11144297" y="414673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18A8EDB8-3ED9-DFAC-050A-F3D50F4BBFFE}"/>
              </a:ext>
            </a:extLst>
          </p:cNvPr>
          <p:cNvGrpSpPr/>
          <p:nvPr/>
        </p:nvGrpSpPr>
        <p:grpSpPr>
          <a:xfrm rot="16200000">
            <a:off x="11645925" y="4175990"/>
            <a:ext cx="152126" cy="134968"/>
            <a:chOff x="10534649" y="4251328"/>
            <a:chExt cx="210752" cy="186981"/>
          </a:xfrm>
        </p:grpSpPr>
        <p:sp>
          <p:nvSpPr>
            <p:cNvPr id="118" name="三角形 117">
              <a:extLst>
                <a:ext uri="{FF2B5EF4-FFF2-40B4-BE49-F238E27FC236}">
                  <a16:creationId xmlns:a16="http://schemas.microsoft.com/office/drawing/2014/main" id="{6F9B92D1-8389-4735-6A89-7FA50A0B927B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5C800D53-5893-351A-F986-512B358DF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C9EC1F13-8415-61D3-35A5-BD7589958C4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BF208D9A-E66D-FA2C-C135-7767FF151F51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43443A5-7ADF-6AB5-5D82-E3847DFBE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457CFEDB-3890-C704-74F8-F017E55EE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>
                <a:extLst>
                  <a:ext uri="{FF2B5EF4-FFF2-40B4-BE49-F238E27FC236}">
                    <a16:creationId xmlns:a16="http://schemas.microsoft.com/office/drawing/2014/main" id="{49974576-0057-64A6-C707-C03FAA1C7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34587372-2BC4-5B9F-CB61-683F02DC9591}"/>
              </a:ext>
            </a:extLst>
          </p:cNvPr>
          <p:cNvGrpSpPr/>
          <p:nvPr/>
        </p:nvGrpSpPr>
        <p:grpSpPr>
          <a:xfrm rot="16200000">
            <a:off x="11658414" y="4353694"/>
            <a:ext cx="152126" cy="134968"/>
            <a:chOff x="10534649" y="4251328"/>
            <a:chExt cx="210752" cy="186981"/>
          </a:xfrm>
        </p:grpSpPr>
        <p:sp>
          <p:nvSpPr>
            <p:cNvPr id="126" name="三角形 125">
              <a:extLst>
                <a:ext uri="{FF2B5EF4-FFF2-40B4-BE49-F238E27FC236}">
                  <a16:creationId xmlns:a16="http://schemas.microsoft.com/office/drawing/2014/main" id="{A906F4CC-BF04-1E1C-1B60-6FC15FBF772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3E492571-87E3-6D2D-69AE-E9A99C47547F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B94CFB59-B494-88F7-F979-167388D4FC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457AF01E-ED00-7954-DDED-0B0A4CEDB080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3503C38E-1806-5093-2BAC-8D6ADA99E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3DA54FF-02E6-EF68-4BD6-F8E231FED5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9F17FAA-5DF5-45C6-C171-6C44EB52CB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285E5824-64D3-E41F-4A50-7ABE1626FF71}"/>
              </a:ext>
            </a:extLst>
          </p:cNvPr>
          <p:cNvGrpSpPr/>
          <p:nvPr/>
        </p:nvGrpSpPr>
        <p:grpSpPr>
          <a:xfrm rot="16200000">
            <a:off x="11658414" y="4689051"/>
            <a:ext cx="152126" cy="134968"/>
            <a:chOff x="10534649" y="4251328"/>
            <a:chExt cx="210752" cy="186981"/>
          </a:xfrm>
        </p:grpSpPr>
        <p:sp>
          <p:nvSpPr>
            <p:cNvPr id="134" name="三角形 133">
              <a:extLst>
                <a:ext uri="{FF2B5EF4-FFF2-40B4-BE49-F238E27FC236}">
                  <a16:creationId xmlns:a16="http://schemas.microsoft.com/office/drawing/2014/main" id="{29D2643D-7D2F-9B73-8EF2-FEADE3215CAC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0DECEAA8-F114-F742-D45D-76B32D607D61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1B8CEBA9-63DB-638D-167B-CD284595F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7BD0150B-756E-43F0-BF6F-328B5619B7BF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CD3AE3E4-0F9A-FA32-06CE-4691BEB03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9E9DE2A6-E03B-6757-744D-2FEE7909B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B747D109-56C0-0672-D6A5-4EDD4CB37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" name="角丸四角形 140">
            <a:extLst>
              <a:ext uri="{FF2B5EF4-FFF2-40B4-BE49-F238E27FC236}">
                <a16:creationId xmlns:a16="http://schemas.microsoft.com/office/drawing/2014/main" id="{3EB358A6-5752-3AA9-D05F-83C9710006EF}"/>
              </a:ext>
            </a:extLst>
          </p:cNvPr>
          <p:cNvSpPr/>
          <p:nvPr/>
        </p:nvSpPr>
        <p:spPr>
          <a:xfrm>
            <a:off x="10695309" y="47012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テキスト プレースホルダー 1">
            <a:extLst>
              <a:ext uri="{FF2B5EF4-FFF2-40B4-BE49-F238E27FC236}">
                <a16:creationId xmlns:a16="http://schemas.microsoft.com/office/drawing/2014/main" id="{C0853DF5-F4E7-DE20-B9A4-953D6234DA5A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58" name="テキスト プレースホルダー 1">
            <a:extLst>
              <a:ext uri="{FF2B5EF4-FFF2-40B4-BE49-F238E27FC236}">
                <a16:creationId xmlns:a16="http://schemas.microsoft.com/office/drawing/2014/main" id="{492C3BD5-A99A-818B-4E1D-D98D301EFF1C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9" name="テキスト プレースホルダー 1">
            <a:extLst>
              <a:ext uri="{FF2B5EF4-FFF2-40B4-BE49-F238E27FC236}">
                <a16:creationId xmlns:a16="http://schemas.microsoft.com/office/drawing/2014/main" id="{FA645162-CCD6-6DDF-3EEC-079DB234C857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sp>
        <p:nvSpPr>
          <p:cNvPr id="160" name="角丸四角形 159">
            <a:extLst>
              <a:ext uri="{FF2B5EF4-FFF2-40B4-BE49-F238E27FC236}">
                <a16:creationId xmlns:a16="http://schemas.microsoft.com/office/drawing/2014/main" id="{9350804A-F61D-64CE-78E4-B70A78C6E64A}"/>
              </a:ext>
            </a:extLst>
          </p:cNvPr>
          <p:cNvSpPr/>
          <p:nvPr/>
        </p:nvSpPr>
        <p:spPr>
          <a:xfrm>
            <a:off x="9487082" y="2127879"/>
            <a:ext cx="2259884" cy="456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1" name="角丸四角形 160">
            <a:extLst>
              <a:ext uri="{FF2B5EF4-FFF2-40B4-BE49-F238E27FC236}">
                <a16:creationId xmlns:a16="http://schemas.microsoft.com/office/drawing/2014/main" id="{0180175C-614E-6259-F4D2-B4EE4E89D799}"/>
              </a:ext>
            </a:extLst>
          </p:cNvPr>
          <p:cNvSpPr/>
          <p:nvPr/>
        </p:nvSpPr>
        <p:spPr>
          <a:xfrm>
            <a:off x="9441987" y="5683807"/>
            <a:ext cx="2259884" cy="37670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7C18D341-0CD0-6720-968A-09C1C2C29659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72AEFE8-C699-0ADB-A616-22155109B73E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コネクタ 166">
            <a:extLst>
              <a:ext uri="{FF2B5EF4-FFF2-40B4-BE49-F238E27FC236}">
                <a16:creationId xmlns:a16="http://schemas.microsoft.com/office/drawing/2014/main" id="{0FB7AFEF-EDC0-E9F4-93C0-17D6F82FEEBB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AC0B144A-FE7F-8783-FA97-A1F38CD0DE04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F712C439-C031-17FD-9625-4675E026CE54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E941F5EE-2036-D7ED-1A96-ECE3EE3436D3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70A08B29-0688-8C52-ACD6-05E86EE29B43}"/>
              </a:ext>
            </a:extLst>
          </p:cNvPr>
          <p:cNvCxnSpPr>
            <a:cxnSpLocks/>
            <a:endCxn id="161" idx="1"/>
          </p:cNvCxnSpPr>
          <p:nvPr/>
        </p:nvCxnSpPr>
        <p:spPr>
          <a:xfrm>
            <a:off x="4602480" y="3177596"/>
            <a:ext cx="4839507" cy="2694563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B2287DF2-EC3F-520D-B8D6-B0E2349E9D5F}"/>
              </a:ext>
            </a:extLst>
          </p:cNvPr>
          <p:cNvCxnSpPr>
            <a:cxnSpLocks/>
            <a:endCxn id="160" idx="1"/>
          </p:cNvCxnSpPr>
          <p:nvPr/>
        </p:nvCxnSpPr>
        <p:spPr>
          <a:xfrm flipV="1">
            <a:off x="4638039" y="2356350"/>
            <a:ext cx="4849043" cy="1740933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コネクタ 176">
            <a:extLst>
              <a:ext uri="{FF2B5EF4-FFF2-40B4-BE49-F238E27FC236}">
                <a16:creationId xmlns:a16="http://schemas.microsoft.com/office/drawing/2014/main" id="{8BB4E9CB-4B25-4710-C11F-52471E1A9AF7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4591852" y="2239802"/>
            <a:ext cx="4895230" cy="116548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プレースホルダー 1">
            <a:extLst>
              <a:ext uri="{FF2B5EF4-FFF2-40B4-BE49-F238E27FC236}">
                <a16:creationId xmlns:a16="http://schemas.microsoft.com/office/drawing/2014/main" id="{BB8AECC7-FD6F-9AFE-5DB5-3F6B07169EC4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For instance, in I3C case, the signals can be changed to re-route the signals to D18 and D19 by giving arguments for constructor. </a:t>
            </a:r>
          </a:p>
        </p:txBody>
      </p:sp>
    </p:spTree>
    <p:extLst>
      <p:ext uri="{BB962C8B-B14F-4D97-AF65-F5344CB8AC3E}">
        <p14:creationId xmlns:p14="http://schemas.microsoft.com/office/powerpoint/2010/main" val="3611360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直線矢印コネクタ 1160">
            <a:extLst>
              <a:ext uri="{FF2B5EF4-FFF2-40B4-BE49-F238E27FC236}">
                <a16:creationId xmlns:a16="http://schemas.microsoft.com/office/drawing/2014/main" id="{606522AC-D77B-22E1-C424-60FE2AFD04C6}"/>
              </a:ext>
            </a:extLst>
          </p:cNvPr>
          <p:cNvCxnSpPr>
            <a:cxnSpLocks/>
          </p:cNvCxnSpPr>
          <p:nvPr/>
        </p:nvCxnSpPr>
        <p:spPr>
          <a:xfrm>
            <a:off x="9604784" y="4897282"/>
            <a:ext cx="236543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線矢印コネクタ 1161">
            <a:extLst>
              <a:ext uri="{FF2B5EF4-FFF2-40B4-BE49-F238E27FC236}">
                <a16:creationId xmlns:a16="http://schemas.microsoft.com/office/drawing/2014/main" id="{5281E29C-9CEE-56BE-DA06-6C00EB776559}"/>
              </a:ext>
            </a:extLst>
          </p:cNvPr>
          <p:cNvCxnSpPr>
            <a:cxnSpLocks/>
          </p:cNvCxnSpPr>
          <p:nvPr/>
        </p:nvCxnSpPr>
        <p:spPr>
          <a:xfrm>
            <a:off x="9604784" y="5068732"/>
            <a:ext cx="20837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角丸四角形 61">
            <a:extLst>
              <a:ext uri="{FF2B5EF4-FFF2-40B4-BE49-F238E27FC236}">
                <a16:creationId xmlns:a16="http://schemas.microsoft.com/office/drawing/2014/main" id="{F9BE2561-2F82-223B-8C8F-E13DB79EC00A}"/>
              </a:ext>
            </a:extLst>
          </p:cNvPr>
          <p:cNvSpPr/>
          <p:nvPr/>
        </p:nvSpPr>
        <p:spPr>
          <a:xfrm>
            <a:off x="11539519" y="329428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73BAE30B-170B-A154-0AC3-ED1E49BF8A4B}"/>
              </a:ext>
            </a:extLst>
          </p:cNvPr>
          <p:cNvSpPr/>
          <p:nvPr/>
        </p:nvSpPr>
        <p:spPr>
          <a:xfrm>
            <a:off x="11543744" y="2677465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24906CA6-8DA9-4992-CD11-1DD5812EDF85}"/>
              </a:ext>
            </a:extLst>
          </p:cNvPr>
          <p:cNvSpPr/>
          <p:nvPr/>
        </p:nvSpPr>
        <p:spPr>
          <a:xfrm>
            <a:off x="11546573" y="250708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角丸四角形 1024">
            <a:extLst>
              <a:ext uri="{FF2B5EF4-FFF2-40B4-BE49-F238E27FC236}">
                <a16:creationId xmlns:a16="http://schemas.microsoft.com/office/drawing/2014/main" id="{859F2309-5950-61F2-52C2-37AD7E8A7F55}"/>
              </a:ext>
            </a:extLst>
          </p:cNvPr>
          <p:cNvSpPr/>
          <p:nvPr/>
        </p:nvSpPr>
        <p:spPr>
          <a:xfrm>
            <a:off x="11546573" y="132136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6" name="角丸四角形 1025">
            <a:extLst>
              <a:ext uri="{FF2B5EF4-FFF2-40B4-BE49-F238E27FC236}">
                <a16:creationId xmlns:a16="http://schemas.microsoft.com/office/drawing/2014/main" id="{937C4413-8359-F96E-C97F-8A343FB6C773}"/>
              </a:ext>
            </a:extLst>
          </p:cNvPr>
          <p:cNvSpPr/>
          <p:nvPr/>
        </p:nvSpPr>
        <p:spPr>
          <a:xfrm>
            <a:off x="11544767" y="149263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角丸四角形 1026">
            <a:extLst>
              <a:ext uri="{FF2B5EF4-FFF2-40B4-BE49-F238E27FC236}">
                <a16:creationId xmlns:a16="http://schemas.microsoft.com/office/drawing/2014/main" id="{8982F528-B9AF-892E-4591-B06A3F6BC2D8}"/>
              </a:ext>
            </a:extLst>
          </p:cNvPr>
          <p:cNvSpPr/>
          <p:nvPr/>
        </p:nvSpPr>
        <p:spPr>
          <a:xfrm>
            <a:off x="11539518" y="4822950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角丸四角形 1027">
            <a:extLst>
              <a:ext uri="{FF2B5EF4-FFF2-40B4-BE49-F238E27FC236}">
                <a16:creationId xmlns:a16="http://schemas.microsoft.com/office/drawing/2014/main" id="{8E924166-DCC0-CD4F-9901-A22C5AF89DC7}"/>
              </a:ext>
            </a:extLst>
          </p:cNvPr>
          <p:cNvSpPr/>
          <p:nvPr/>
        </p:nvSpPr>
        <p:spPr>
          <a:xfrm>
            <a:off x="11542933" y="5007331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9" name="テキスト ボックス 1178">
            <a:extLst>
              <a:ext uri="{FF2B5EF4-FFF2-40B4-BE49-F238E27FC236}">
                <a16:creationId xmlns:a16="http://schemas.microsoft.com/office/drawing/2014/main" id="{E8FAAC85-51DC-C0B4-3861-4037DB802FFE}"/>
              </a:ext>
            </a:extLst>
          </p:cNvPr>
          <p:cNvSpPr txBox="1"/>
          <p:nvPr/>
        </p:nvSpPr>
        <p:spPr>
          <a:xfrm>
            <a:off x="11540805" y="3245359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ja-JP" altLang="en-US" sz="9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5D93E6C-CD2F-D0F6-6786-AA23AE9D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918000" y="2362427"/>
            <a:ext cx="7848000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2" name="直線矢印コネクタ 1091">
            <a:extLst>
              <a:ext uri="{FF2B5EF4-FFF2-40B4-BE49-F238E27FC236}">
                <a16:creationId xmlns:a16="http://schemas.microsoft.com/office/drawing/2014/main" id="{6234ECC7-E247-4263-99BF-9D107190BA79}"/>
              </a:ext>
            </a:extLst>
          </p:cNvPr>
          <p:cNvCxnSpPr>
            <a:cxnSpLocks/>
          </p:cNvCxnSpPr>
          <p:nvPr/>
        </p:nvCxnSpPr>
        <p:spPr>
          <a:xfrm>
            <a:off x="9697208" y="3201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91DF9BAD-0A30-D102-FDE5-59BD07842A38}"/>
              </a:ext>
            </a:extLst>
          </p:cNvPr>
          <p:cNvCxnSpPr>
            <a:cxnSpLocks/>
          </p:cNvCxnSpPr>
          <p:nvPr/>
        </p:nvCxnSpPr>
        <p:spPr>
          <a:xfrm>
            <a:off x="9697208" y="3373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線矢印コネクタ 1093">
            <a:extLst>
              <a:ext uri="{FF2B5EF4-FFF2-40B4-BE49-F238E27FC236}">
                <a16:creationId xmlns:a16="http://schemas.microsoft.com/office/drawing/2014/main" id="{97AE39AE-8527-CB20-2940-620037EE5E77}"/>
              </a:ext>
            </a:extLst>
          </p:cNvPr>
          <p:cNvCxnSpPr>
            <a:cxnSpLocks/>
          </p:cNvCxnSpPr>
          <p:nvPr/>
        </p:nvCxnSpPr>
        <p:spPr>
          <a:xfrm>
            <a:off x="9697208" y="3541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矢印コネクタ 1094">
            <a:extLst>
              <a:ext uri="{FF2B5EF4-FFF2-40B4-BE49-F238E27FC236}">
                <a16:creationId xmlns:a16="http://schemas.microsoft.com/office/drawing/2014/main" id="{EA02F052-ED51-57F3-EC30-72E8F354B304}"/>
              </a:ext>
            </a:extLst>
          </p:cNvPr>
          <p:cNvCxnSpPr>
            <a:cxnSpLocks/>
          </p:cNvCxnSpPr>
          <p:nvPr/>
        </p:nvCxnSpPr>
        <p:spPr>
          <a:xfrm>
            <a:off x="9697208" y="3709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線矢印コネクタ 1095">
            <a:extLst>
              <a:ext uri="{FF2B5EF4-FFF2-40B4-BE49-F238E27FC236}">
                <a16:creationId xmlns:a16="http://schemas.microsoft.com/office/drawing/2014/main" id="{7D8874C9-69AA-BDB0-EAEE-E4AB82F05C11}"/>
              </a:ext>
            </a:extLst>
          </p:cNvPr>
          <p:cNvCxnSpPr>
            <a:cxnSpLocks/>
          </p:cNvCxnSpPr>
          <p:nvPr/>
        </p:nvCxnSpPr>
        <p:spPr>
          <a:xfrm>
            <a:off x="9697208" y="3881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線矢印コネクタ 1096">
            <a:extLst>
              <a:ext uri="{FF2B5EF4-FFF2-40B4-BE49-F238E27FC236}">
                <a16:creationId xmlns:a16="http://schemas.microsoft.com/office/drawing/2014/main" id="{A2EA3F38-C845-27C7-B8CD-9C21D2855865}"/>
              </a:ext>
            </a:extLst>
          </p:cNvPr>
          <p:cNvCxnSpPr>
            <a:cxnSpLocks/>
          </p:cNvCxnSpPr>
          <p:nvPr/>
        </p:nvCxnSpPr>
        <p:spPr>
          <a:xfrm>
            <a:off x="9697208" y="4049557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8ED4F08D-F7D3-88F3-1F40-1CFD7A618002}"/>
              </a:ext>
            </a:extLst>
          </p:cNvPr>
          <p:cNvCxnSpPr>
            <a:cxnSpLocks/>
          </p:cNvCxnSpPr>
          <p:nvPr/>
        </p:nvCxnSpPr>
        <p:spPr>
          <a:xfrm>
            <a:off x="9697208" y="421783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391E25AE-AEC9-4AEC-A170-A431F214E07A}"/>
              </a:ext>
            </a:extLst>
          </p:cNvPr>
          <p:cNvCxnSpPr>
            <a:cxnSpLocks/>
          </p:cNvCxnSpPr>
          <p:nvPr/>
        </p:nvCxnSpPr>
        <p:spPr>
          <a:xfrm>
            <a:off x="9697208" y="438928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角丸四角形 1104">
            <a:extLst>
              <a:ext uri="{FF2B5EF4-FFF2-40B4-BE49-F238E27FC236}">
                <a16:creationId xmlns:a16="http://schemas.microsoft.com/office/drawing/2014/main" id="{A4196B1F-08A1-B456-9CB6-92D02B69FDDC}"/>
              </a:ext>
            </a:extLst>
          </p:cNvPr>
          <p:cNvSpPr/>
          <p:nvPr/>
        </p:nvSpPr>
        <p:spPr>
          <a:xfrm>
            <a:off x="11110637" y="312935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6" name="角丸四角形 1105">
            <a:extLst>
              <a:ext uri="{FF2B5EF4-FFF2-40B4-BE49-F238E27FC236}">
                <a16:creationId xmlns:a16="http://schemas.microsoft.com/office/drawing/2014/main" id="{8ADBC615-BEF0-1C74-D004-783FBDE971DD}"/>
              </a:ext>
            </a:extLst>
          </p:cNvPr>
          <p:cNvSpPr/>
          <p:nvPr/>
        </p:nvSpPr>
        <p:spPr>
          <a:xfrm>
            <a:off x="11100728" y="431680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7" name="角丸四角形 1106">
            <a:extLst>
              <a:ext uri="{FF2B5EF4-FFF2-40B4-BE49-F238E27FC236}">
                <a16:creationId xmlns:a16="http://schemas.microsoft.com/office/drawing/2014/main" id="{1EB00921-5FE0-F3B1-6A5B-3749051C2B3D}"/>
              </a:ext>
            </a:extLst>
          </p:cNvPr>
          <p:cNvSpPr/>
          <p:nvPr/>
        </p:nvSpPr>
        <p:spPr>
          <a:xfrm>
            <a:off x="11110637" y="346898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8" name="角丸四角形 1107">
            <a:extLst>
              <a:ext uri="{FF2B5EF4-FFF2-40B4-BE49-F238E27FC236}">
                <a16:creationId xmlns:a16="http://schemas.microsoft.com/office/drawing/2014/main" id="{D1EA3609-3FEB-9451-3843-0AD1849279E3}"/>
              </a:ext>
            </a:extLst>
          </p:cNvPr>
          <p:cNvSpPr/>
          <p:nvPr/>
        </p:nvSpPr>
        <p:spPr>
          <a:xfrm>
            <a:off x="11110637" y="363755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9" name="角丸四角形 1108">
            <a:extLst>
              <a:ext uri="{FF2B5EF4-FFF2-40B4-BE49-F238E27FC236}">
                <a16:creationId xmlns:a16="http://schemas.microsoft.com/office/drawing/2014/main" id="{ADE02FCD-744D-62FB-8E11-286D4F837A52}"/>
              </a:ext>
            </a:extLst>
          </p:cNvPr>
          <p:cNvSpPr/>
          <p:nvPr/>
        </p:nvSpPr>
        <p:spPr>
          <a:xfrm>
            <a:off x="11110637" y="380572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0" name="角丸四角形 1109">
            <a:extLst>
              <a:ext uri="{FF2B5EF4-FFF2-40B4-BE49-F238E27FC236}">
                <a16:creationId xmlns:a16="http://schemas.microsoft.com/office/drawing/2014/main" id="{7F1FC438-153C-FBAF-7763-7A30319BDD00}"/>
              </a:ext>
            </a:extLst>
          </p:cNvPr>
          <p:cNvSpPr/>
          <p:nvPr/>
        </p:nvSpPr>
        <p:spPr>
          <a:xfrm>
            <a:off x="11106661" y="39731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1" name="角丸四角形 1110">
            <a:extLst>
              <a:ext uri="{FF2B5EF4-FFF2-40B4-BE49-F238E27FC236}">
                <a16:creationId xmlns:a16="http://schemas.microsoft.com/office/drawing/2014/main" id="{E8842EBA-86C2-43D6-07C8-5418DA7DCE3B}"/>
              </a:ext>
            </a:extLst>
          </p:cNvPr>
          <p:cNvSpPr/>
          <p:nvPr/>
        </p:nvSpPr>
        <p:spPr>
          <a:xfrm>
            <a:off x="11102107" y="414138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2" name="角丸四角形 1111">
            <a:extLst>
              <a:ext uri="{FF2B5EF4-FFF2-40B4-BE49-F238E27FC236}">
                <a16:creationId xmlns:a16="http://schemas.microsoft.com/office/drawing/2014/main" id="{E1392357-E1E5-DA5D-D951-9E579BBF7EAB}"/>
              </a:ext>
            </a:extLst>
          </p:cNvPr>
          <p:cNvSpPr/>
          <p:nvPr/>
        </p:nvSpPr>
        <p:spPr>
          <a:xfrm>
            <a:off x="11110637" y="329921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2" name="直線矢印コネクタ 1121">
            <a:extLst>
              <a:ext uri="{FF2B5EF4-FFF2-40B4-BE49-F238E27FC236}">
                <a16:creationId xmlns:a16="http://schemas.microsoft.com/office/drawing/2014/main" id="{EFDC7BE0-75AC-6E74-805B-72794E5B2863}"/>
              </a:ext>
            </a:extLst>
          </p:cNvPr>
          <p:cNvCxnSpPr>
            <a:cxnSpLocks/>
          </p:cNvCxnSpPr>
          <p:nvPr/>
        </p:nvCxnSpPr>
        <p:spPr>
          <a:xfrm>
            <a:off x="9704824" y="1735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直線矢印コネクタ 1122">
            <a:extLst>
              <a:ext uri="{FF2B5EF4-FFF2-40B4-BE49-F238E27FC236}">
                <a16:creationId xmlns:a16="http://schemas.microsoft.com/office/drawing/2014/main" id="{74BCCCE8-777E-D65B-EBAF-766089D0F20F}"/>
              </a:ext>
            </a:extLst>
          </p:cNvPr>
          <p:cNvCxnSpPr>
            <a:cxnSpLocks/>
          </p:cNvCxnSpPr>
          <p:nvPr/>
        </p:nvCxnSpPr>
        <p:spPr>
          <a:xfrm>
            <a:off x="9704824" y="1907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線矢印コネクタ 1123">
            <a:extLst>
              <a:ext uri="{FF2B5EF4-FFF2-40B4-BE49-F238E27FC236}">
                <a16:creationId xmlns:a16="http://schemas.microsoft.com/office/drawing/2014/main" id="{012AFE29-3C88-00CE-3F8E-280772CF75D1}"/>
              </a:ext>
            </a:extLst>
          </p:cNvPr>
          <p:cNvCxnSpPr>
            <a:cxnSpLocks/>
          </p:cNvCxnSpPr>
          <p:nvPr/>
        </p:nvCxnSpPr>
        <p:spPr>
          <a:xfrm>
            <a:off x="9704824" y="2075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線矢印コネクタ 1124">
            <a:extLst>
              <a:ext uri="{FF2B5EF4-FFF2-40B4-BE49-F238E27FC236}">
                <a16:creationId xmlns:a16="http://schemas.microsoft.com/office/drawing/2014/main" id="{8F5C1846-B044-1D0B-138E-FCEDFB970581}"/>
              </a:ext>
            </a:extLst>
          </p:cNvPr>
          <p:cNvCxnSpPr>
            <a:cxnSpLocks/>
          </p:cNvCxnSpPr>
          <p:nvPr/>
        </p:nvCxnSpPr>
        <p:spPr>
          <a:xfrm>
            <a:off x="9704824" y="2243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線矢印コネクタ 1125">
            <a:extLst>
              <a:ext uri="{FF2B5EF4-FFF2-40B4-BE49-F238E27FC236}">
                <a16:creationId xmlns:a16="http://schemas.microsoft.com/office/drawing/2014/main" id="{E835C7EE-221A-BB17-D257-E069A5FB2704}"/>
              </a:ext>
            </a:extLst>
          </p:cNvPr>
          <p:cNvCxnSpPr>
            <a:cxnSpLocks/>
          </p:cNvCxnSpPr>
          <p:nvPr/>
        </p:nvCxnSpPr>
        <p:spPr>
          <a:xfrm>
            <a:off x="9704824" y="2415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直線矢印コネクタ 1126">
            <a:extLst>
              <a:ext uri="{FF2B5EF4-FFF2-40B4-BE49-F238E27FC236}">
                <a16:creationId xmlns:a16="http://schemas.microsoft.com/office/drawing/2014/main" id="{951C6A38-6E65-CB94-B95F-AC8E7E3DC81D}"/>
              </a:ext>
            </a:extLst>
          </p:cNvPr>
          <p:cNvCxnSpPr>
            <a:cxnSpLocks/>
          </p:cNvCxnSpPr>
          <p:nvPr/>
        </p:nvCxnSpPr>
        <p:spPr>
          <a:xfrm>
            <a:off x="9704824" y="2583679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直線矢印コネクタ 1127">
            <a:extLst>
              <a:ext uri="{FF2B5EF4-FFF2-40B4-BE49-F238E27FC236}">
                <a16:creationId xmlns:a16="http://schemas.microsoft.com/office/drawing/2014/main" id="{E25F9F5A-3708-9DA9-CFBC-01E11018289D}"/>
              </a:ext>
            </a:extLst>
          </p:cNvPr>
          <p:cNvCxnSpPr>
            <a:cxnSpLocks/>
          </p:cNvCxnSpPr>
          <p:nvPr/>
        </p:nvCxnSpPr>
        <p:spPr>
          <a:xfrm>
            <a:off x="9704824" y="275195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直線矢印コネクタ 1128">
            <a:extLst>
              <a:ext uri="{FF2B5EF4-FFF2-40B4-BE49-F238E27FC236}">
                <a16:creationId xmlns:a16="http://schemas.microsoft.com/office/drawing/2014/main" id="{2F5A5B1A-4875-BD84-6C53-C40C06B1A63C}"/>
              </a:ext>
            </a:extLst>
          </p:cNvPr>
          <p:cNvCxnSpPr>
            <a:cxnSpLocks/>
          </p:cNvCxnSpPr>
          <p:nvPr/>
        </p:nvCxnSpPr>
        <p:spPr>
          <a:xfrm>
            <a:off x="9704824" y="292340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角丸四角形 1129">
            <a:extLst>
              <a:ext uri="{FF2B5EF4-FFF2-40B4-BE49-F238E27FC236}">
                <a16:creationId xmlns:a16="http://schemas.microsoft.com/office/drawing/2014/main" id="{DCA59FC3-8EF5-6858-B2D1-2185B5251056}"/>
              </a:ext>
            </a:extLst>
          </p:cNvPr>
          <p:cNvSpPr/>
          <p:nvPr/>
        </p:nvSpPr>
        <p:spPr>
          <a:xfrm>
            <a:off x="9863701" y="1843724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5" name="角丸四角形 1134">
            <a:extLst>
              <a:ext uri="{FF2B5EF4-FFF2-40B4-BE49-F238E27FC236}">
                <a16:creationId xmlns:a16="http://schemas.microsoft.com/office/drawing/2014/main" id="{06D02FAC-7978-6D27-0D56-E92D80063707}"/>
              </a:ext>
            </a:extLst>
          </p:cNvPr>
          <p:cNvSpPr/>
          <p:nvPr/>
        </p:nvSpPr>
        <p:spPr>
          <a:xfrm>
            <a:off x="11118253" y="166347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6" name="角丸四角形 1135">
            <a:extLst>
              <a:ext uri="{FF2B5EF4-FFF2-40B4-BE49-F238E27FC236}">
                <a16:creationId xmlns:a16="http://schemas.microsoft.com/office/drawing/2014/main" id="{678C68D7-BF03-A94B-959A-BC9E53D59640}"/>
              </a:ext>
            </a:extLst>
          </p:cNvPr>
          <p:cNvSpPr/>
          <p:nvPr/>
        </p:nvSpPr>
        <p:spPr>
          <a:xfrm>
            <a:off x="11108344" y="2850926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7" name="角丸四角形 1136">
            <a:extLst>
              <a:ext uri="{FF2B5EF4-FFF2-40B4-BE49-F238E27FC236}">
                <a16:creationId xmlns:a16="http://schemas.microsoft.com/office/drawing/2014/main" id="{4375A28C-90F1-D415-DCF6-9C416AD7DD99}"/>
              </a:ext>
            </a:extLst>
          </p:cNvPr>
          <p:cNvSpPr/>
          <p:nvPr/>
        </p:nvSpPr>
        <p:spPr>
          <a:xfrm>
            <a:off x="11118253" y="200311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8" name="角丸四角形 1137">
            <a:extLst>
              <a:ext uri="{FF2B5EF4-FFF2-40B4-BE49-F238E27FC236}">
                <a16:creationId xmlns:a16="http://schemas.microsoft.com/office/drawing/2014/main" id="{004BC1CE-98EE-8E78-9940-41B6E4C26624}"/>
              </a:ext>
            </a:extLst>
          </p:cNvPr>
          <p:cNvSpPr/>
          <p:nvPr/>
        </p:nvSpPr>
        <p:spPr>
          <a:xfrm>
            <a:off x="11118253" y="21716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9" name="角丸四角形 1138">
            <a:extLst>
              <a:ext uri="{FF2B5EF4-FFF2-40B4-BE49-F238E27FC236}">
                <a16:creationId xmlns:a16="http://schemas.microsoft.com/office/drawing/2014/main" id="{844E05EB-9812-A8AD-706F-E022FCA95BE6}"/>
              </a:ext>
            </a:extLst>
          </p:cNvPr>
          <p:cNvSpPr/>
          <p:nvPr/>
        </p:nvSpPr>
        <p:spPr>
          <a:xfrm>
            <a:off x="11118253" y="233984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0" name="角丸四角形 1139">
            <a:extLst>
              <a:ext uri="{FF2B5EF4-FFF2-40B4-BE49-F238E27FC236}">
                <a16:creationId xmlns:a16="http://schemas.microsoft.com/office/drawing/2014/main" id="{BECF008A-71ED-351A-A9A7-7F7A47D0E9CC}"/>
              </a:ext>
            </a:extLst>
          </p:cNvPr>
          <p:cNvSpPr/>
          <p:nvPr/>
        </p:nvSpPr>
        <p:spPr>
          <a:xfrm>
            <a:off x="11114277" y="250722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1" name="角丸四角形 1140">
            <a:extLst>
              <a:ext uri="{FF2B5EF4-FFF2-40B4-BE49-F238E27FC236}">
                <a16:creationId xmlns:a16="http://schemas.microsoft.com/office/drawing/2014/main" id="{C3C505D4-94D2-8236-80A9-9C4F04A7615E}"/>
              </a:ext>
            </a:extLst>
          </p:cNvPr>
          <p:cNvSpPr/>
          <p:nvPr/>
        </p:nvSpPr>
        <p:spPr>
          <a:xfrm>
            <a:off x="11109723" y="267550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2" name="角丸四角形 1141">
            <a:extLst>
              <a:ext uri="{FF2B5EF4-FFF2-40B4-BE49-F238E27FC236}">
                <a16:creationId xmlns:a16="http://schemas.microsoft.com/office/drawing/2014/main" id="{A2CB5023-1567-1033-19F2-8CBFFD49BD25}"/>
              </a:ext>
            </a:extLst>
          </p:cNvPr>
          <p:cNvSpPr/>
          <p:nvPr/>
        </p:nvSpPr>
        <p:spPr>
          <a:xfrm>
            <a:off x="11118253" y="183333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3" name="直線矢印コネクタ 1142">
            <a:extLst>
              <a:ext uri="{FF2B5EF4-FFF2-40B4-BE49-F238E27FC236}">
                <a16:creationId xmlns:a16="http://schemas.microsoft.com/office/drawing/2014/main" id="{D355D8AB-C3EA-57DD-319E-8B1DFF3DCD2F}"/>
              </a:ext>
            </a:extLst>
          </p:cNvPr>
          <p:cNvCxnSpPr>
            <a:cxnSpLocks/>
          </p:cNvCxnSpPr>
          <p:nvPr/>
        </p:nvCxnSpPr>
        <p:spPr>
          <a:xfrm>
            <a:off x="9704824" y="138913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線矢印コネクタ 1143">
            <a:extLst>
              <a:ext uri="{FF2B5EF4-FFF2-40B4-BE49-F238E27FC236}">
                <a16:creationId xmlns:a16="http://schemas.microsoft.com/office/drawing/2014/main" id="{59D605C1-8436-34B8-4B1F-FA6DBDD182E7}"/>
              </a:ext>
            </a:extLst>
          </p:cNvPr>
          <p:cNvCxnSpPr>
            <a:cxnSpLocks/>
          </p:cNvCxnSpPr>
          <p:nvPr/>
        </p:nvCxnSpPr>
        <p:spPr>
          <a:xfrm>
            <a:off x="9704824" y="1560584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角丸四角形 1144">
            <a:extLst>
              <a:ext uri="{FF2B5EF4-FFF2-40B4-BE49-F238E27FC236}">
                <a16:creationId xmlns:a16="http://schemas.microsoft.com/office/drawing/2014/main" id="{0BA4580F-831C-2996-C770-65F7AE648CA3}"/>
              </a:ext>
            </a:extLst>
          </p:cNvPr>
          <p:cNvSpPr/>
          <p:nvPr/>
        </p:nvSpPr>
        <p:spPr>
          <a:xfrm>
            <a:off x="10394386" y="1316955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4" name="テキスト ボックス 1153">
            <a:extLst>
              <a:ext uri="{FF2B5EF4-FFF2-40B4-BE49-F238E27FC236}">
                <a16:creationId xmlns:a16="http://schemas.microsoft.com/office/drawing/2014/main" id="{B0641AD4-017B-527B-FD41-DE7EFA6020F5}"/>
              </a:ext>
            </a:extLst>
          </p:cNvPr>
          <p:cNvSpPr txBox="1"/>
          <p:nvPr/>
        </p:nvSpPr>
        <p:spPr>
          <a:xfrm>
            <a:off x="11124060" y="195442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ABEC70CB-901E-1406-27AD-5E35C3BC6754}"/>
              </a:ext>
            </a:extLst>
          </p:cNvPr>
          <p:cNvSpPr txBox="1"/>
          <p:nvPr/>
        </p:nvSpPr>
        <p:spPr>
          <a:xfrm>
            <a:off x="11120235" y="2123345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156" name="テキスト ボックス 1155">
            <a:extLst>
              <a:ext uri="{FF2B5EF4-FFF2-40B4-BE49-F238E27FC236}">
                <a16:creationId xmlns:a16="http://schemas.microsoft.com/office/drawing/2014/main" id="{2BE52C60-9C3F-C6E6-B5FE-DF8C773F8029}"/>
              </a:ext>
            </a:extLst>
          </p:cNvPr>
          <p:cNvSpPr txBox="1"/>
          <p:nvPr/>
        </p:nvSpPr>
        <p:spPr>
          <a:xfrm>
            <a:off x="11116410" y="229101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D11</a:t>
            </a:r>
            <a:endParaRPr lang="ja-JP" altLang="en-US" sz="900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C0E61D58-383D-CD0E-CC41-7048ECE36C05}"/>
              </a:ext>
            </a:extLst>
          </p:cNvPr>
          <p:cNvSpPr txBox="1"/>
          <p:nvPr/>
        </p:nvSpPr>
        <p:spPr>
          <a:xfrm>
            <a:off x="11120235" y="245708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D10</a:t>
            </a:r>
            <a:endParaRPr lang="ja-JP" altLang="en-US" sz="900"/>
          </a:p>
        </p:txBody>
      </p:sp>
      <p:sp>
        <p:nvSpPr>
          <p:cNvPr id="1158" name="テキスト ボックス 1157">
            <a:extLst>
              <a:ext uri="{FF2B5EF4-FFF2-40B4-BE49-F238E27FC236}">
                <a16:creationId xmlns:a16="http://schemas.microsoft.com/office/drawing/2014/main" id="{2E8D70C7-1824-0B5D-2E79-17F9014767CD}"/>
              </a:ext>
            </a:extLst>
          </p:cNvPr>
          <p:cNvSpPr txBox="1"/>
          <p:nvPr/>
        </p:nvSpPr>
        <p:spPr>
          <a:xfrm>
            <a:off x="10722813" y="1311403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F08A83E5-3515-60AB-3153-73CBC3EB4663}"/>
              </a:ext>
            </a:extLst>
          </p:cNvPr>
          <p:cNvSpPr txBox="1"/>
          <p:nvPr/>
        </p:nvSpPr>
        <p:spPr>
          <a:xfrm>
            <a:off x="11106083" y="161965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160" name="テキスト ボックス 1159">
            <a:extLst>
              <a:ext uri="{FF2B5EF4-FFF2-40B4-BE49-F238E27FC236}">
                <a16:creationId xmlns:a16="http://schemas.microsoft.com/office/drawing/2014/main" id="{76085891-5F5F-8B5E-E37E-2E8F8DB30071}"/>
              </a:ext>
            </a:extLst>
          </p:cNvPr>
          <p:cNvSpPr txBox="1"/>
          <p:nvPr/>
        </p:nvSpPr>
        <p:spPr>
          <a:xfrm>
            <a:off x="11116410" y="178858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163" name="角丸四角形 1162">
            <a:extLst>
              <a:ext uri="{FF2B5EF4-FFF2-40B4-BE49-F238E27FC236}">
                <a16:creationId xmlns:a16="http://schemas.microsoft.com/office/drawing/2014/main" id="{E9506C0C-BD4B-0665-F90D-BD05D87FC56E}"/>
              </a:ext>
            </a:extLst>
          </p:cNvPr>
          <p:cNvSpPr/>
          <p:nvPr/>
        </p:nvSpPr>
        <p:spPr>
          <a:xfrm>
            <a:off x="10394386" y="4835206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I3C</a:t>
            </a:r>
            <a:endParaRPr kumimoji="1" lang="ja-JP" altLang="en-US" sz="9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4" name="テキスト ボックス 1163">
            <a:extLst>
              <a:ext uri="{FF2B5EF4-FFF2-40B4-BE49-F238E27FC236}">
                <a16:creationId xmlns:a16="http://schemas.microsoft.com/office/drawing/2014/main" id="{3F0545D2-5086-0C7D-69C0-68280C4AE1E8}"/>
              </a:ext>
            </a:extLst>
          </p:cNvPr>
          <p:cNvSpPr txBox="1"/>
          <p:nvPr/>
        </p:nvSpPr>
        <p:spPr>
          <a:xfrm>
            <a:off x="10653811" y="4829654"/>
            <a:ext cx="418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kumimoji="1" lang="en-US" altLang="ja-JP" sz="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68" name="直線矢印コネクタ 1167">
            <a:extLst>
              <a:ext uri="{FF2B5EF4-FFF2-40B4-BE49-F238E27FC236}">
                <a16:creationId xmlns:a16="http://schemas.microsoft.com/office/drawing/2014/main" id="{24CA612E-03F8-5528-C046-639C19193103}"/>
              </a:ext>
            </a:extLst>
          </p:cNvPr>
          <p:cNvCxnSpPr>
            <a:cxnSpLocks/>
          </p:cNvCxnSpPr>
          <p:nvPr/>
        </p:nvCxnSpPr>
        <p:spPr>
          <a:xfrm>
            <a:off x="8980586" y="4894709"/>
            <a:ext cx="62419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直線矢印コネクタ 1169">
            <a:extLst>
              <a:ext uri="{FF2B5EF4-FFF2-40B4-BE49-F238E27FC236}">
                <a16:creationId xmlns:a16="http://schemas.microsoft.com/office/drawing/2014/main" id="{5844D350-1481-6790-2646-9585EB4EF16A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490165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テキスト ボックス 1176">
            <a:extLst>
              <a:ext uri="{FF2B5EF4-FFF2-40B4-BE49-F238E27FC236}">
                <a16:creationId xmlns:a16="http://schemas.microsoft.com/office/drawing/2014/main" id="{D0DC842F-7302-92B6-C00A-9046DC71BA95}"/>
              </a:ext>
            </a:extLst>
          </p:cNvPr>
          <p:cNvSpPr txBox="1"/>
          <p:nvPr/>
        </p:nvSpPr>
        <p:spPr>
          <a:xfrm>
            <a:off x="11583106" y="26281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sp>
        <p:nvSpPr>
          <p:cNvPr id="1178" name="テキスト ボックス 1177">
            <a:extLst>
              <a:ext uri="{FF2B5EF4-FFF2-40B4-BE49-F238E27FC236}">
                <a16:creationId xmlns:a16="http://schemas.microsoft.com/office/drawing/2014/main" id="{6BB37A25-FEC2-8CAF-B3F4-BB9937D39E2F}"/>
              </a:ext>
            </a:extLst>
          </p:cNvPr>
          <p:cNvSpPr txBox="1"/>
          <p:nvPr/>
        </p:nvSpPr>
        <p:spPr>
          <a:xfrm>
            <a:off x="11513256" y="245720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endParaRPr lang="ja-JP" altLang="en-US" sz="900"/>
          </a:p>
        </p:txBody>
      </p:sp>
      <p:cxnSp>
        <p:nvCxnSpPr>
          <p:cNvPr id="1186" name="直線矢印コネクタ 1185">
            <a:extLst>
              <a:ext uri="{FF2B5EF4-FFF2-40B4-BE49-F238E27FC236}">
                <a16:creationId xmlns:a16="http://schemas.microsoft.com/office/drawing/2014/main" id="{2DCE697A-577C-1C25-BA64-46278B35C0FA}"/>
              </a:ext>
            </a:extLst>
          </p:cNvPr>
          <p:cNvCxnSpPr>
            <a:cxnSpLocks/>
          </p:cNvCxnSpPr>
          <p:nvPr/>
        </p:nvCxnSpPr>
        <p:spPr>
          <a:xfrm>
            <a:off x="8982951" y="4894709"/>
            <a:ext cx="0" cy="134871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直線矢印コネクタ 1188">
            <a:extLst>
              <a:ext uri="{FF2B5EF4-FFF2-40B4-BE49-F238E27FC236}">
                <a16:creationId xmlns:a16="http://schemas.microsoft.com/office/drawing/2014/main" id="{E87FA773-6FC8-01E4-20DA-7FE8FE738A11}"/>
              </a:ext>
            </a:extLst>
          </p:cNvPr>
          <p:cNvCxnSpPr>
            <a:cxnSpLocks/>
          </p:cNvCxnSpPr>
          <p:nvPr/>
        </p:nvCxnSpPr>
        <p:spPr>
          <a:xfrm>
            <a:off x="8779671" y="6407520"/>
            <a:ext cx="335758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直線矢印コネクタ 1191">
            <a:extLst>
              <a:ext uri="{FF2B5EF4-FFF2-40B4-BE49-F238E27FC236}">
                <a16:creationId xmlns:a16="http://schemas.microsoft.com/office/drawing/2014/main" id="{4BF1CE67-8B16-80D9-3874-D8DF4DAF4366}"/>
              </a:ext>
            </a:extLst>
          </p:cNvPr>
          <p:cNvCxnSpPr>
            <a:cxnSpLocks/>
          </p:cNvCxnSpPr>
          <p:nvPr/>
        </p:nvCxnSpPr>
        <p:spPr>
          <a:xfrm>
            <a:off x="8779640" y="6233897"/>
            <a:ext cx="212805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7" name="グループ化 1216">
            <a:extLst>
              <a:ext uri="{FF2B5EF4-FFF2-40B4-BE49-F238E27FC236}">
                <a16:creationId xmlns:a16="http://schemas.microsoft.com/office/drawing/2014/main" id="{0D72E1D3-C5B9-2DBE-C2E8-752E26EE7931}"/>
              </a:ext>
            </a:extLst>
          </p:cNvPr>
          <p:cNvGrpSpPr/>
          <p:nvPr/>
        </p:nvGrpSpPr>
        <p:grpSpPr>
          <a:xfrm rot="16200000">
            <a:off x="12014884" y="2486461"/>
            <a:ext cx="152126" cy="134968"/>
            <a:chOff x="10534649" y="4251328"/>
            <a:chExt cx="210752" cy="186981"/>
          </a:xfrm>
        </p:grpSpPr>
        <p:sp>
          <p:nvSpPr>
            <p:cNvPr id="1201" name="三角形 1200">
              <a:extLst>
                <a:ext uri="{FF2B5EF4-FFF2-40B4-BE49-F238E27FC236}">
                  <a16:creationId xmlns:a16="http://schemas.microsoft.com/office/drawing/2014/main" id="{DE46981F-B6E8-6BB3-BE7D-A00FAAEA17A9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03" name="直線コネクタ 1202">
              <a:extLst>
                <a:ext uri="{FF2B5EF4-FFF2-40B4-BE49-F238E27FC236}">
                  <a16:creationId xmlns:a16="http://schemas.microsoft.com/office/drawing/2014/main" id="{EA3398B8-D436-8E60-C79C-A5CB2C483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線コネクタ 1205">
              <a:extLst>
                <a:ext uri="{FF2B5EF4-FFF2-40B4-BE49-F238E27FC236}">
                  <a16:creationId xmlns:a16="http://schemas.microsoft.com/office/drawing/2014/main" id="{D725BE10-F311-A605-9727-405A3F48D2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6" name="グループ化 1215">
              <a:extLst>
                <a:ext uri="{FF2B5EF4-FFF2-40B4-BE49-F238E27FC236}">
                  <a16:creationId xmlns:a16="http://schemas.microsoft.com/office/drawing/2014/main" id="{D794F165-999D-C21D-8425-B68807B62AA9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08" name="直線コネクタ 1207">
                <a:extLst>
                  <a:ext uri="{FF2B5EF4-FFF2-40B4-BE49-F238E27FC236}">
                    <a16:creationId xmlns:a16="http://schemas.microsoft.com/office/drawing/2014/main" id="{C796F312-F813-B2A1-DF30-B607829C53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線コネクタ 1209">
                <a:extLst>
                  <a:ext uri="{FF2B5EF4-FFF2-40B4-BE49-F238E27FC236}">
                    <a16:creationId xmlns:a16="http://schemas.microsoft.com/office/drawing/2014/main" id="{916B7E33-7931-9B8E-B34D-2F824D5ED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線コネクタ 1212">
                <a:extLst>
                  <a:ext uri="{FF2B5EF4-FFF2-40B4-BE49-F238E27FC236}">
                    <a16:creationId xmlns:a16="http://schemas.microsoft.com/office/drawing/2014/main" id="{1F0AF75F-470C-096A-32FF-AEE4F92FC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4" name="グループ化 1233">
            <a:extLst>
              <a:ext uri="{FF2B5EF4-FFF2-40B4-BE49-F238E27FC236}">
                <a16:creationId xmlns:a16="http://schemas.microsoft.com/office/drawing/2014/main" id="{B1D25394-82C2-FFF5-E5FA-A93880FA5E64}"/>
              </a:ext>
            </a:extLst>
          </p:cNvPr>
          <p:cNvGrpSpPr/>
          <p:nvPr/>
        </p:nvGrpSpPr>
        <p:grpSpPr>
          <a:xfrm rot="16200000">
            <a:off x="12027373" y="2664165"/>
            <a:ext cx="152126" cy="134968"/>
            <a:chOff x="10534649" y="4251328"/>
            <a:chExt cx="210752" cy="186981"/>
          </a:xfrm>
        </p:grpSpPr>
        <p:sp>
          <p:nvSpPr>
            <p:cNvPr id="1235" name="三角形 1234">
              <a:extLst>
                <a:ext uri="{FF2B5EF4-FFF2-40B4-BE49-F238E27FC236}">
                  <a16:creationId xmlns:a16="http://schemas.microsoft.com/office/drawing/2014/main" id="{0B28E0E7-C325-0AB9-DAC9-307D1A6CE4DD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36" name="直線コネクタ 1235">
              <a:extLst>
                <a:ext uri="{FF2B5EF4-FFF2-40B4-BE49-F238E27FC236}">
                  <a16:creationId xmlns:a16="http://schemas.microsoft.com/office/drawing/2014/main" id="{16D5B91C-37ED-9ED2-0FEB-A6E33B0C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線コネクタ 1236">
              <a:extLst>
                <a:ext uri="{FF2B5EF4-FFF2-40B4-BE49-F238E27FC236}">
                  <a16:creationId xmlns:a16="http://schemas.microsoft.com/office/drawing/2014/main" id="{52A20AD3-5A35-BE5F-911D-1BB20681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" name="グループ化 1237">
              <a:extLst>
                <a:ext uri="{FF2B5EF4-FFF2-40B4-BE49-F238E27FC236}">
                  <a16:creationId xmlns:a16="http://schemas.microsoft.com/office/drawing/2014/main" id="{0EFAC0C7-4B97-60B6-71BB-0FC737DA99AD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39" name="直線コネクタ 1238">
                <a:extLst>
                  <a:ext uri="{FF2B5EF4-FFF2-40B4-BE49-F238E27FC236}">
                    <a16:creationId xmlns:a16="http://schemas.microsoft.com/office/drawing/2014/main" id="{C86ECBA6-8928-CE53-BFC1-03D1808D6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線コネクタ 1239">
                <a:extLst>
                  <a:ext uri="{FF2B5EF4-FFF2-40B4-BE49-F238E27FC236}">
                    <a16:creationId xmlns:a16="http://schemas.microsoft.com/office/drawing/2014/main" id="{2BA2209E-485A-0F47-F5E2-38C48725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線コネクタ 1240">
                <a:extLst>
                  <a:ext uri="{FF2B5EF4-FFF2-40B4-BE49-F238E27FC236}">
                    <a16:creationId xmlns:a16="http://schemas.microsoft.com/office/drawing/2014/main" id="{9CAED8F1-B60A-22CD-271C-8995E26A6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2" name="グループ化 1241">
            <a:extLst>
              <a:ext uri="{FF2B5EF4-FFF2-40B4-BE49-F238E27FC236}">
                <a16:creationId xmlns:a16="http://schemas.microsoft.com/office/drawing/2014/main" id="{9B1290C2-825C-AF2B-6E15-D7D8E7487170}"/>
              </a:ext>
            </a:extLst>
          </p:cNvPr>
          <p:cNvGrpSpPr/>
          <p:nvPr/>
        </p:nvGrpSpPr>
        <p:grpSpPr>
          <a:xfrm rot="16200000">
            <a:off x="12021723" y="3279900"/>
            <a:ext cx="152126" cy="134968"/>
            <a:chOff x="10534649" y="4251328"/>
            <a:chExt cx="210752" cy="186981"/>
          </a:xfrm>
        </p:grpSpPr>
        <p:sp>
          <p:nvSpPr>
            <p:cNvPr id="1243" name="三角形 1242">
              <a:extLst>
                <a:ext uri="{FF2B5EF4-FFF2-40B4-BE49-F238E27FC236}">
                  <a16:creationId xmlns:a16="http://schemas.microsoft.com/office/drawing/2014/main" id="{2163386F-8BCD-6238-F7FE-5F7671F2BEFA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44" name="直線コネクタ 1243">
              <a:extLst>
                <a:ext uri="{FF2B5EF4-FFF2-40B4-BE49-F238E27FC236}">
                  <a16:creationId xmlns:a16="http://schemas.microsoft.com/office/drawing/2014/main" id="{AD1C0EB5-0FD5-96A8-6EE1-66012233D6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線コネクタ 1244">
              <a:extLst>
                <a:ext uri="{FF2B5EF4-FFF2-40B4-BE49-F238E27FC236}">
                  <a16:creationId xmlns:a16="http://schemas.microsoft.com/office/drawing/2014/main" id="{46F61C92-0589-EEAB-66BD-FA622DC711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6" name="グループ化 1245">
              <a:extLst>
                <a:ext uri="{FF2B5EF4-FFF2-40B4-BE49-F238E27FC236}">
                  <a16:creationId xmlns:a16="http://schemas.microsoft.com/office/drawing/2014/main" id="{E57C7A2B-1BB6-AC90-180C-5559EBCB9795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247" name="直線コネクタ 1246">
                <a:extLst>
                  <a:ext uri="{FF2B5EF4-FFF2-40B4-BE49-F238E27FC236}">
                    <a16:creationId xmlns:a16="http://schemas.microsoft.com/office/drawing/2014/main" id="{8328F07E-B60C-00E5-6B61-CEBCB1339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線コネクタ 1247">
                <a:extLst>
                  <a:ext uri="{FF2B5EF4-FFF2-40B4-BE49-F238E27FC236}">
                    <a16:creationId xmlns:a16="http://schemas.microsoft.com/office/drawing/2014/main" id="{C99D46E1-902D-33F1-EC06-2473CA09A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線コネクタ 1248">
                <a:extLst>
                  <a:ext uri="{FF2B5EF4-FFF2-40B4-BE49-F238E27FC236}">
                    <a16:creationId xmlns:a16="http://schemas.microsoft.com/office/drawing/2014/main" id="{8E2B1E57-938E-A094-A0D9-ADEE8872B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42DEC2F-7E55-28F7-40B1-A1F15201B5EE}"/>
              </a:ext>
            </a:extLst>
          </p:cNvPr>
          <p:cNvCxnSpPr>
            <a:cxnSpLocks/>
          </p:cNvCxnSpPr>
          <p:nvPr/>
        </p:nvCxnSpPr>
        <p:spPr>
          <a:xfrm>
            <a:off x="9114619" y="5068732"/>
            <a:ext cx="0" cy="13419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EA4AD094-ADC2-90C9-986B-DE6C97CB00CA}"/>
              </a:ext>
            </a:extLst>
          </p:cNvPr>
          <p:cNvSpPr/>
          <p:nvPr/>
        </p:nvSpPr>
        <p:spPr>
          <a:xfrm>
            <a:off x="11116980" y="1290031"/>
            <a:ext cx="393574" cy="323569"/>
          </a:xfrm>
          <a:prstGeom prst="roundRect">
            <a:avLst>
              <a:gd name="adj" fmla="val 9805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7EC174-AC3A-2178-7F8C-BD489EC77944}"/>
              </a:ext>
            </a:extLst>
          </p:cNvPr>
          <p:cNvSpPr/>
          <p:nvPr/>
        </p:nvSpPr>
        <p:spPr>
          <a:xfrm>
            <a:off x="11109776" y="132198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57DD619-B751-DC35-7E37-A05CDF45CF71}"/>
              </a:ext>
            </a:extLst>
          </p:cNvPr>
          <p:cNvSpPr/>
          <p:nvPr/>
        </p:nvSpPr>
        <p:spPr>
          <a:xfrm>
            <a:off x="11109776" y="149054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0A5B49-9127-5DCA-1A42-E464AA98DE49}"/>
              </a:ext>
            </a:extLst>
          </p:cNvPr>
          <p:cNvSpPr txBox="1"/>
          <p:nvPr/>
        </p:nvSpPr>
        <p:spPr>
          <a:xfrm>
            <a:off x="11115583" y="1273300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BAE74-472A-2EE5-DC58-E70FF10002A5}"/>
              </a:ext>
            </a:extLst>
          </p:cNvPr>
          <p:cNvSpPr txBox="1"/>
          <p:nvPr/>
        </p:nvSpPr>
        <p:spPr>
          <a:xfrm>
            <a:off x="11111758" y="144222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91FF9518-832D-799F-45F6-E48A8667E12F}"/>
              </a:ext>
            </a:extLst>
          </p:cNvPr>
          <p:cNvSpPr/>
          <p:nvPr/>
        </p:nvSpPr>
        <p:spPr>
          <a:xfrm>
            <a:off x="10400130" y="2005041"/>
            <a:ext cx="637715" cy="634492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5508C14-17A3-3852-4616-F5CB9E246DFE}"/>
              </a:ext>
            </a:extLst>
          </p:cNvPr>
          <p:cNvSpPr txBox="1"/>
          <p:nvPr/>
        </p:nvSpPr>
        <p:spPr>
          <a:xfrm>
            <a:off x="10482148" y="1977883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A478761-9FE0-5DE2-DD56-6B44231EC5A6}"/>
              </a:ext>
            </a:extLst>
          </p:cNvPr>
          <p:cNvSpPr txBox="1"/>
          <p:nvPr/>
        </p:nvSpPr>
        <p:spPr>
          <a:xfrm>
            <a:off x="11478349" y="126609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DEB78EB-A6B5-11EC-BC74-43388D90CB7E}"/>
              </a:ext>
            </a:extLst>
          </p:cNvPr>
          <p:cNvSpPr txBox="1"/>
          <p:nvPr/>
        </p:nvSpPr>
        <p:spPr>
          <a:xfrm>
            <a:off x="11478349" y="143615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8E2978C-DF5F-8EBB-88D7-76FC8CB68C41}"/>
              </a:ext>
            </a:extLst>
          </p:cNvPr>
          <p:cNvSpPr txBox="1"/>
          <p:nvPr/>
        </p:nvSpPr>
        <p:spPr>
          <a:xfrm>
            <a:off x="11469279" y="4767378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039B6E3-EDD5-CDE8-746E-3152145F9A31}"/>
              </a:ext>
            </a:extLst>
          </p:cNvPr>
          <p:cNvSpPr txBox="1"/>
          <p:nvPr/>
        </p:nvSpPr>
        <p:spPr>
          <a:xfrm>
            <a:off x="11469279" y="4950141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05725C8-CB82-B60C-A317-8D286A54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376519"/>
            <a:ext cx="11432485" cy="677732"/>
          </a:xfrm>
        </p:spPr>
        <p:txBody>
          <a:bodyPr/>
          <a:lstStyle/>
          <a:p>
            <a:r>
              <a:rPr kumimoji="1" lang="en-US" altLang="ja-JP" dirty="0"/>
              <a:t>Example of defining I3C pins from </a:t>
            </a:r>
            <a:br>
              <a:rPr kumimoji="1" lang="en-US" altLang="ja-JP" dirty="0"/>
            </a:br>
            <a:r>
              <a:rPr kumimoji="1" lang="en-US" altLang="ja-JP" dirty="0"/>
              <a:t>code on FRDM-MCXN947</a:t>
            </a:r>
            <a:endParaRPr kumimoji="1" lang="ja-JP" altLang="en-US"/>
          </a:p>
        </p:txBody>
      </p:sp>
      <p:sp>
        <p:nvSpPr>
          <p:cNvPr id="13" name="テキスト プレースホルダー 1">
            <a:extLst>
              <a:ext uri="{FF2B5EF4-FFF2-40B4-BE49-F238E27FC236}">
                <a16:creationId xmlns:a16="http://schemas.microsoft.com/office/drawing/2014/main" id="{52BF6F90-9C36-9A02-0A60-7C6D62A0A434}"/>
              </a:ext>
            </a:extLst>
          </p:cNvPr>
          <p:cNvSpPr txBox="1">
            <a:spLocks/>
          </p:cNvSpPr>
          <p:nvPr/>
        </p:nvSpPr>
        <p:spPr>
          <a:xfrm>
            <a:off x="379415" y="1823529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i2c( I2C_SDA, I2C_SCL );</a:t>
            </a:r>
          </a:p>
        </p:txBody>
      </p:sp>
      <p:sp>
        <p:nvSpPr>
          <p:cNvPr id="14" name="テキスト プレースホルダー 1">
            <a:extLst>
              <a:ext uri="{FF2B5EF4-FFF2-40B4-BE49-F238E27FC236}">
                <a16:creationId xmlns:a16="http://schemas.microsoft.com/office/drawing/2014/main" id="{3B7FE171-6F38-4079-F981-FFE11D04C9E8}"/>
              </a:ext>
            </a:extLst>
          </p:cNvPr>
          <p:cNvSpPr txBox="1">
            <a:spLocks/>
          </p:cNvSpPr>
          <p:nvPr/>
        </p:nvSpPr>
        <p:spPr>
          <a:xfrm>
            <a:off x="379415" y="274830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I3C_SDA, I3C_SCL );</a:t>
            </a:r>
          </a:p>
        </p:txBody>
      </p:sp>
      <p:sp>
        <p:nvSpPr>
          <p:cNvPr id="15" name="テキスト プレースホルダー 1">
            <a:extLst>
              <a:ext uri="{FF2B5EF4-FFF2-40B4-BE49-F238E27FC236}">
                <a16:creationId xmlns:a16="http://schemas.microsoft.com/office/drawing/2014/main" id="{56559FA4-FA29-689B-F648-D8DABC51E172}"/>
              </a:ext>
            </a:extLst>
          </p:cNvPr>
          <p:cNvSpPr txBox="1">
            <a:spLocks/>
          </p:cNvSpPr>
          <p:nvPr/>
        </p:nvSpPr>
        <p:spPr>
          <a:xfrm>
            <a:off x="379411" y="3679136"/>
            <a:ext cx="4741225" cy="757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ja-JP" sz="1600" b="1" dirty="0">
              <a:solidFill>
                <a:srgbClr val="7F0055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ja-JP" sz="1600" dirty="0">
                <a:solidFill>
                  <a:srgbClr val="005032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i3c(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C_SDA, I</a:t>
            </a:r>
            <a:r>
              <a:rPr lang="en-US" altLang="ja-JP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C_SCL );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5ACC3FC-E9EB-0519-A07B-CB37723710D0}"/>
              </a:ext>
            </a:extLst>
          </p:cNvPr>
          <p:cNvCxnSpPr/>
          <p:nvPr/>
        </p:nvCxnSpPr>
        <p:spPr>
          <a:xfrm>
            <a:off x="157734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352A513-4A62-D6B4-ED20-EF7C6DC71078}"/>
              </a:ext>
            </a:extLst>
          </p:cNvPr>
          <p:cNvCxnSpPr/>
          <p:nvPr/>
        </p:nvCxnSpPr>
        <p:spPr>
          <a:xfrm>
            <a:off x="2667000" y="2534674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3E1E7A-23F3-7B43-E471-73F196C06D5E}"/>
              </a:ext>
            </a:extLst>
          </p:cNvPr>
          <p:cNvCxnSpPr/>
          <p:nvPr/>
        </p:nvCxnSpPr>
        <p:spPr>
          <a:xfrm>
            <a:off x="157734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1919CF0-16CE-FF54-DF3C-E2C5458970F0}"/>
              </a:ext>
            </a:extLst>
          </p:cNvPr>
          <p:cNvCxnSpPr/>
          <p:nvPr/>
        </p:nvCxnSpPr>
        <p:spPr>
          <a:xfrm>
            <a:off x="2667000" y="4384958"/>
            <a:ext cx="857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A731C10-BAA0-E3BA-7BD1-232390B1A652}"/>
              </a:ext>
            </a:extLst>
          </p:cNvPr>
          <p:cNvCxnSpPr/>
          <p:nvPr/>
        </p:nvCxnSpPr>
        <p:spPr>
          <a:xfrm>
            <a:off x="157734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0B22794-F46A-5926-EE2C-69FA24E134E7}"/>
              </a:ext>
            </a:extLst>
          </p:cNvPr>
          <p:cNvCxnSpPr/>
          <p:nvPr/>
        </p:nvCxnSpPr>
        <p:spPr>
          <a:xfrm>
            <a:off x="2667000" y="3473469"/>
            <a:ext cx="8572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C417E94-836B-3771-AF23-D22EFE3E6E1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602480" y="3177596"/>
            <a:ext cx="5382526" cy="1793038"/>
          </a:xfrm>
          <a:prstGeom prst="line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CB86908-AC7D-A876-EAF2-0708FBA61B7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591852" y="1459665"/>
            <a:ext cx="5580847" cy="780137"/>
          </a:xfrm>
          <a:prstGeom prst="line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203FA841-D813-DF59-582A-526B711BA4DD}"/>
              </a:ext>
            </a:extLst>
          </p:cNvPr>
          <p:cNvSpPr/>
          <p:nvPr/>
        </p:nvSpPr>
        <p:spPr>
          <a:xfrm>
            <a:off x="10172699" y="1246276"/>
            <a:ext cx="1962211" cy="426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B1840331-3331-1083-EC3C-2677DB8A8394}"/>
              </a:ext>
            </a:extLst>
          </p:cNvPr>
          <p:cNvSpPr/>
          <p:nvPr/>
        </p:nvSpPr>
        <p:spPr>
          <a:xfrm>
            <a:off x="9985006" y="4760610"/>
            <a:ext cx="2104810" cy="42004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E39EFAF-F89E-5712-A40D-CEDD12F1E21E}"/>
              </a:ext>
            </a:extLst>
          </p:cNvPr>
          <p:cNvCxnSpPr>
            <a:cxnSpLocks/>
          </p:cNvCxnSpPr>
          <p:nvPr/>
        </p:nvCxnSpPr>
        <p:spPr>
          <a:xfrm>
            <a:off x="185453" y="3637550"/>
            <a:ext cx="5152357" cy="837540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直線コネクタ 1028">
            <a:extLst>
              <a:ext uri="{FF2B5EF4-FFF2-40B4-BE49-F238E27FC236}">
                <a16:creationId xmlns:a16="http://schemas.microsoft.com/office/drawing/2014/main" id="{2F52B507-B11A-9E01-96B3-A59CFED4AFA2}"/>
              </a:ext>
            </a:extLst>
          </p:cNvPr>
          <p:cNvCxnSpPr>
            <a:cxnSpLocks/>
          </p:cNvCxnSpPr>
          <p:nvPr/>
        </p:nvCxnSpPr>
        <p:spPr>
          <a:xfrm flipV="1">
            <a:off x="185453" y="3609408"/>
            <a:ext cx="5072347" cy="920211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テキスト プレースホルダー 1">
            <a:extLst>
              <a:ext uri="{FF2B5EF4-FFF2-40B4-BE49-F238E27FC236}">
                <a16:creationId xmlns:a16="http://schemas.microsoft.com/office/drawing/2014/main" id="{FEDD6297-7A81-1119-A867-85284AF56A67}"/>
              </a:ext>
            </a:extLst>
          </p:cNvPr>
          <p:cNvSpPr txBox="1">
            <a:spLocks/>
          </p:cNvSpPr>
          <p:nvPr/>
        </p:nvSpPr>
        <p:spPr>
          <a:xfrm>
            <a:off x="585482" y="5055421"/>
            <a:ext cx="4758558" cy="854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1600" dirty="0"/>
              <a:t>On FRDM-MCXN947, the I3C signals cannot be assigned to D18 and D19 because hardware doesn’t allow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03138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F2B41-B956-11F4-E9C4-728DA5721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E6E4FE57-A14A-70DE-73D7-C9F2435D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376519"/>
            <a:ext cx="11432485" cy="677732"/>
          </a:xfrm>
        </p:spPr>
        <p:txBody>
          <a:bodyPr/>
          <a:lstStyle/>
          <a:p>
            <a:r>
              <a:rPr kumimoji="1" lang="en-US" altLang="ja-JP" dirty="0"/>
              <a:t>Example of using SPI on A156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97A73B5-9376-0498-C693-C1A89F68BE8C}"/>
              </a:ext>
            </a:extLst>
          </p:cNvPr>
          <p:cNvCxnSpPr>
            <a:cxnSpLocks/>
          </p:cNvCxnSpPr>
          <p:nvPr/>
        </p:nvCxnSpPr>
        <p:spPr>
          <a:xfrm>
            <a:off x="7956454" y="380620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62B5A586-4C27-E187-D34A-2563ACA4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88496" y="1979722"/>
            <a:ext cx="6415006" cy="3594297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650BE1-816E-DF01-DA9E-3B22D89BDAC9}"/>
              </a:ext>
            </a:extLst>
          </p:cNvPr>
          <p:cNvCxnSpPr>
            <a:cxnSpLocks/>
          </p:cNvCxnSpPr>
          <p:nvPr/>
        </p:nvCxnSpPr>
        <p:spPr>
          <a:xfrm>
            <a:off x="7956454" y="36347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E33A367-4364-70DE-5DE4-8FEE4A7C65C5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7956454" y="3965497"/>
            <a:ext cx="1807003" cy="897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391CE47-B59A-BB23-47A0-F0A28951A29D}"/>
              </a:ext>
            </a:extLst>
          </p:cNvPr>
          <p:cNvCxnSpPr>
            <a:cxnSpLocks/>
          </p:cNvCxnSpPr>
          <p:nvPr/>
        </p:nvCxnSpPr>
        <p:spPr>
          <a:xfrm>
            <a:off x="7956454" y="41427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CD42A08-558B-8003-D0F0-B56A861609E5}"/>
              </a:ext>
            </a:extLst>
          </p:cNvPr>
          <p:cNvCxnSpPr>
            <a:cxnSpLocks/>
          </p:cNvCxnSpPr>
          <p:nvPr/>
        </p:nvCxnSpPr>
        <p:spPr>
          <a:xfrm>
            <a:off x="7956454" y="4314200"/>
            <a:ext cx="2090078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0DD6035C-980D-DA3D-0530-E8F58968CCEB}"/>
              </a:ext>
            </a:extLst>
          </p:cNvPr>
          <p:cNvCxnSpPr>
            <a:cxnSpLocks/>
          </p:cNvCxnSpPr>
          <p:nvPr/>
        </p:nvCxnSpPr>
        <p:spPr>
          <a:xfrm>
            <a:off x="7956454" y="4482475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997FD80-14E3-0B08-4770-9CFC763EC477}"/>
              </a:ext>
            </a:extLst>
          </p:cNvPr>
          <p:cNvCxnSpPr>
            <a:cxnSpLocks/>
          </p:cNvCxnSpPr>
          <p:nvPr/>
        </p:nvCxnSpPr>
        <p:spPr>
          <a:xfrm>
            <a:off x="7956454" y="465075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6A35335-AFEB-C3DA-277C-B61CBD867EBB}"/>
              </a:ext>
            </a:extLst>
          </p:cNvPr>
          <p:cNvCxnSpPr>
            <a:cxnSpLocks/>
          </p:cNvCxnSpPr>
          <p:nvPr/>
        </p:nvCxnSpPr>
        <p:spPr>
          <a:xfrm>
            <a:off x="7956454" y="4822200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3AA5564A-FF8C-D80F-2E14-91D0A237E4D9}"/>
              </a:ext>
            </a:extLst>
          </p:cNvPr>
          <p:cNvSpPr/>
          <p:nvPr/>
        </p:nvSpPr>
        <p:spPr>
          <a:xfrm>
            <a:off x="9369883" y="35622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D7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角丸四角形 31">
            <a:extLst>
              <a:ext uri="{FF2B5EF4-FFF2-40B4-BE49-F238E27FC236}">
                <a16:creationId xmlns:a16="http://schemas.microsoft.com/office/drawing/2014/main" id="{5B3688C0-28A4-55E8-815E-BD6F633668E1}"/>
              </a:ext>
            </a:extLst>
          </p:cNvPr>
          <p:cNvSpPr/>
          <p:nvPr/>
        </p:nvSpPr>
        <p:spPr>
          <a:xfrm>
            <a:off x="9359974" y="474972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D0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036E7CE8-E1E1-A0DE-46A7-9561083DAA2D}"/>
              </a:ext>
            </a:extLst>
          </p:cNvPr>
          <p:cNvSpPr/>
          <p:nvPr/>
        </p:nvSpPr>
        <p:spPr>
          <a:xfrm>
            <a:off x="9369883" y="390190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D5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0168B6C4-06F2-07CB-FCC1-5336D5172B6F}"/>
              </a:ext>
            </a:extLst>
          </p:cNvPr>
          <p:cNvSpPr/>
          <p:nvPr/>
        </p:nvSpPr>
        <p:spPr>
          <a:xfrm>
            <a:off x="9369883" y="407046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5084626E-A19B-B118-CF0E-0CDDDC4AE892}"/>
              </a:ext>
            </a:extLst>
          </p:cNvPr>
          <p:cNvSpPr/>
          <p:nvPr/>
        </p:nvSpPr>
        <p:spPr>
          <a:xfrm>
            <a:off x="9365907" y="4406025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29EF27AE-2A54-5C33-AFF4-961394FBCE3B}"/>
              </a:ext>
            </a:extLst>
          </p:cNvPr>
          <p:cNvSpPr/>
          <p:nvPr/>
        </p:nvSpPr>
        <p:spPr>
          <a:xfrm>
            <a:off x="9361353" y="457429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16DF93D3-8900-B144-B5DC-052A56F31B5F}"/>
              </a:ext>
            </a:extLst>
          </p:cNvPr>
          <p:cNvSpPr/>
          <p:nvPr/>
        </p:nvSpPr>
        <p:spPr>
          <a:xfrm>
            <a:off x="9369883" y="373212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D6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819B3A0-36AF-447F-F86A-A1694DE8C844}"/>
              </a:ext>
            </a:extLst>
          </p:cNvPr>
          <p:cNvCxnSpPr>
            <a:cxnSpLocks/>
          </p:cNvCxnSpPr>
          <p:nvPr/>
        </p:nvCxnSpPr>
        <p:spPr>
          <a:xfrm>
            <a:off x="7964070" y="21688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6FBA57C-BEF2-766C-CE09-1FDC9C85ABF9}"/>
              </a:ext>
            </a:extLst>
          </p:cNvPr>
          <p:cNvCxnSpPr>
            <a:cxnSpLocks/>
          </p:cNvCxnSpPr>
          <p:nvPr/>
        </p:nvCxnSpPr>
        <p:spPr>
          <a:xfrm>
            <a:off x="7964070" y="23403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BDBCF69E-321A-289C-5693-E74D2FBD5199}"/>
              </a:ext>
            </a:extLst>
          </p:cNvPr>
          <p:cNvCxnSpPr>
            <a:cxnSpLocks/>
          </p:cNvCxnSpPr>
          <p:nvPr/>
        </p:nvCxnSpPr>
        <p:spPr>
          <a:xfrm>
            <a:off x="7964070" y="2508597"/>
            <a:ext cx="209571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F7C8FA8-2D01-BD6A-5C7D-579AE3035738}"/>
              </a:ext>
            </a:extLst>
          </p:cNvPr>
          <p:cNvCxnSpPr>
            <a:cxnSpLocks/>
          </p:cNvCxnSpPr>
          <p:nvPr/>
        </p:nvCxnSpPr>
        <p:spPr>
          <a:xfrm>
            <a:off x="7964070" y="2676872"/>
            <a:ext cx="2095715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B00C54C-56A6-76EC-3F8D-3EB1E035663C}"/>
              </a:ext>
            </a:extLst>
          </p:cNvPr>
          <p:cNvCxnSpPr>
            <a:cxnSpLocks/>
          </p:cNvCxnSpPr>
          <p:nvPr/>
        </p:nvCxnSpPr>
        <p:spPr>
          <a:xfrm>
            <a:off x="7964070" y="2848322"/>
            <a:ext cx="2137460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8DB87D0-6C2D-9189-E657-1737ED5E1031}"/>
              </a:ext>
            </a:extLst>
          </p:cNvPr>
          <p:cNvCxnSpPr>
            <a:cxnSpLocks/>
          </p:cNvCxnSpPr>
          <p:nvPr/>
        </p:nvCxnSpPr>
        <p:spPr>
          <a:xfrm>
            <a:off x="7964070" y="3016597"/>
            <a:ext cx="20455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07AF2C8A-B876-EFD8-C1B4-3B39DFCF959B}"/>
              </a:ext>
            </a:extLst>
          </p:cNvPr>
          <p:cNvCxnSpPr>
            <a:cxnSpLocks/>
          </p:cNvCxnSpPr>
          <p:nvPr/>
        </p:nvCxnSpPr>
        <p:spPr>
          <a:xfrm>
            <a:off x="7964070" y="318487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EACE439F-6E13-F1B3-BF9D-454CE3334403}"/>
              </a:ext>
            </a:extLst>
          </p:cNvPr>
          <p:cNvCxnSpPr>
            <a:cxnSpLocks/>
          </p:cNvCxnSpPr>
          <p:nvPr/>
        </p:nvCxnSpPr>
        <p:spPr>
          <a:xfrm>
            <a:off x="7964070" y="3356322"/>
            <a:ext cx="1477303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A711AEAB-63B8-A6E2-8180-427CC7F1DE27}"/>
              </a:ext>
            </a:extLst>
          </p:cNvPr>
          <p:cNvSpPr/>
          <p:nvPr/>
        </p:nvSpPr>
        <p:spPr>
          <a:xfrm>
            <a:off x="8122947" y="2276642"/>
            <a:ext cx="1170650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6700E40C-D2E5-D8E0-26BA-45CDAD01D0C9}"/>
              </a:ext>
            </a:extLst>
          </p:cNvPr>
          <p:cNvSpPr/>
          <p:nvPr/>
        </p:nvSpPr>
        <p:spPr>
          <a:xfrm>
            <a:off x="9377499" y="209639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C4139161-3A6A-66D2-FE80-9AC9EA304EB8}"/>
              </a:ext>
            </a:extLst>
          </p:cNvPr>
          <p:cNvSpPr/>
          <p:nvPr/>
        </p:nvSpPr>
        <p:spPr>
          <a:xfrm>
            <a:off x="9367590" y="3283844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D8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角丸四角形 50">
            <a:extLst>
              <a:ext uri="{FF2B5EF4-FFF2-40B4-BE49-F238E27FC236}">
                <a16:creationId xmlns:a16="http://schemas.microsoft.com/office/drawing/2014/main" id="{F9B18EE0-E621-906C-AC0B-731D3F42B0D6}"/>
              </a:ext>
            </a:extLst>
          </p:cNvPr>
          <p:cNvSpPr/>
          <p:nvPr/>
        </p:nvSpPr>
        <p:spPr>
          <a:xfrm>
            <a:off x="9377499" y="2436029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3D78AE2B-C8B1-7B75-13B2-C8175D718D61}"/>
              </a:ext>
            </a:extLst>
          </p:cNvPr>
          <p:cNvSpPr/>
          <p:nvPr/>
        </p:nvSpPr>
        <p:spPr>
          <a:xfrm>
            <a:off x="9377499" y="260459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DB8F244B-B052-EC29-B66A-2B0C689FEBE8}"/>
              </a:ext>
            </a:extLst>
          </p:cNvPr>
          <p:cNvSpPr/>
          <p:nvPr/>
        </p:nvSpPr>
        <p:spPr>
          <a:xfrm>
            <a:off x="9377499" y="277276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616C5039-7713-1252-67ED-E1A77ABB6161}"/>
              </a:ext>
            </a:extLst>
          </p:cNvPr>
          <p:cNvSpPr/>
          <p:nvPr/>
        </p:nvSpPr>
        <p:spPr>
          <a:xfrm>
            <a:off x="9373523" y="294014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0" name="角丸四角形 1029">
            <a:extLst>
              <a:ext uri="{FF2B5EF4-FFF2-40B4-BE49-F238E27FC236}">
                <a16:creationId xmlns:a16="http://schemas.microsoft.com/office/drawing/2014/main" id="{38A48F05-A00C-405F-91B7-25C3EFCBAF01}"/>
              </a:ext>
            </a:extLst>
          </p:cNvPr>
          <p:cNvSpPr/>
          <p:nvPr/>
        </p:nvSpPr>
        <p:spPr>
          <a:xfrm>
            <a:off x="9368969" y="3108421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角丸四角形 1030">
            <a:extLst>
              <a:ext uri="{FF2B5EF4-FFF2-40B4-BE49-F238E27FC236}">
                <a16:creationId xmlns:a16="http://schemas.microsoft.com/office/drawing/2014/main" id="{538D7D68-E935-0234-F95D-B6C96E0B0A43}"/>
              </a:ext>
            </a:extLst>
          </p:cNvPr>
          <p:cNvSpPr/>
          <p:nvPr/>
        </p:nvSpPr>
        <p:spPr>
          <a:xfrm>
            <a:off x="9377499" y="2266250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32" name="直線矢印コネクタ 1031">
            <a:extLst>
              <a:ext uri="{FF2B5EF4-FFF2-40B4-BE49-F238E27FC236}">
                <a16:creationId xmlns:a16="http://schemas.microsoft.com/office/drawing/2014/main" id="{0AF85A85-58DD-E280-995D-BF981A835E0B}"/>
              </a:ext>
            </a:extLst>
          </p:cNvPr>
          <p:cNvCxnSpPr>
            <a:cxnSpLocks/>
          </p:cNvCxnSpPr>
          <p:nvPr/>
        </p:nvCxnSpPr>
        <p:spPr>
          <a:xfrm>
            <a:off x="7964070" y="1822052"/>
            <a:ext cx="24560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線矢印コネクタ 1032">
            <a:extLst>
              <a:ext uri="{FF2B5EF4-FFF2-40B4-BE49-F238E27FC236}">
                <a16:creationId xmlns:a16="http://schemas.microsoft.com/office/drawing/2014/main" id="{AF7183D3-E9D5-E267-D415-9E554D83E5A2}"/>
              </a:ext>
            </a:extLst>
          </p:cNvPr>
          <p:cNvCxnSpPr>
            <a:cxnSpLocks/>
          </p:cNvCxnSpPr>
          <p:nvPr/>
        </p:nvCxnSpPr>
        <p:spPr>
          <a:xfrm>
            <a:off x="7964070" y="1993502"/>
            <a:ext cx="25322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角丸四角形 1033">
            <a:extLst>
              <a:ext uri="{FF2B5EF4-FFF2-40B4-BE49-F238E27FC236}">
                <a16:creationId xmlns:a16="http://schemas.microsoft.com/office/drawing/2014/main" id="{ED57250F-AAD3-C094-8B48-EE91B60244B9}"/>
              </a:ext>
            </a:extLst>
          </p:cNvPr>
          <p:cNvSpPr/>
          <p:nvPr/>
        </p:nvSpPr>
        <p:spPr>
          <a:xfrm>
            <a:off x="8653632" y="1749873"/>
            <a:ext cx="637715" cy="297035"/>
          </a:xfrm>
          <a:prstGeom prst="roundRect">
            <a:avLst>
              <a:gd name="adj" fmla="val 19197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I2C/I3C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A57106AA-B80F-2330-726D-FA05C50B0404}"/>
              </a:ext>
            </a:extLst>
          </p:cNvPr>
          <p:cNvSpPr/>
          <p:nvPr/>
        </p:nvSpPr>
        <p:spPr>
          <a:xfrm>
            <a:off x="9377499" y="1758672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6" name="角丸四角形 1035">
            <a:extLst>
              <a:ext uri="{FF2B5EF4-FFF2-40B4-BE49-F238E27FC236}">
                <a16:creationId xmlns:a16="http://schemas.microsoft.com/office/drawing/2014/main" id="{0EFAE091-7C81-7490-0685-C977878FF22F}"/>
              </a:ext>
            </a:extLst>
          </p:cNvPr>
          <p:cNvSpPr/>
          <p:nvPr/>
        </p:nvSpPr>
        <p:spPr>
          <a:xfrm>
            <a:off x="9377499" y="1928528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7" name="テキスト ボックス 1036">
            <a:extLst>
              <a:ext uri="{FF2B5EF4-FFF2-40B4-BE49-F238E27FC236}">
                <a16:creationId xmlns:a16="http://schemas.microsoft.com/office/drawing/2014/main" id="{A1C5A91A-470C-2A0C-1B6B-5D4603857932}"/>
              </a:ext>
            </a:extLst>
          </p:cNvPr>
          <p:cNvSpPr txBox="1"/>
          <p:nvPr/>
        </p:nvSpPr>
        <p:spPr>
          <a:xfrm>
            <a:off x="9383306" y="17052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D19</a:t>
            </a:r>
            <a:endParaRPr lang="ja-JP" altLang="en-US" sz="900"/>
          </a:p>
        </p:txBody>
      </p:sp>
      <p:sp>
        <p:nvSpPr>
          <p:cNvPr id="1038" name="テキスト ボックス 1037">
            <a:extLst>
              <a:ext uri="{FF2B5EF4-FFF2-40B4-BE49-F238E27FC236}">
                <a16:creationId xmlns:a16="http://schemas.microsoft.com/office/drawing/2014/main" id="{1638F1AD-0ADB-C7C5-76A1-A0250930644B}"/>
              </a:ext>
            </a:extLst>
          </p:cNvPr>
          <p:cNvSpPr txBox="1"/>
          <p:nvPr/>
        </p:nvSpPr>
        <p:spPr>
          <a:xfrm>
            <a:off x="9383306" y="187974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D18</a:t>
            </a:r>
            <a:endParaRPr lang="ja-JP" altLang="en-US" sz="900"/>
          </a:p>
        </p:txBody>
      </p:sp>
      <p:sp>
        <p:nvSpPr>
          <p:cNvPr id="1039" name="テキスト ボックス 1038">
            <a:extLst>
              <a:ext uri="{FF2B5EF4-FFF2-40B4-BE49-F238E27FC236}">
                <a16:creationId xmlns:a16="http://schemas.microsoft.com/office/drawing/2014/main" id="{9E4115EF-B678-01D3-5EB3-D804F90709E1}"/>
              </a:ext>
            </a:extLst>
          </p:cNvPr>
          <p:cNvSpPr txBox="1"/>
          <p:nvPr/>
        </p:nvSpPr>
        <p:spPr>
          <a:xfrm>
            <a:off x="9383306" y="2387341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D13</a:t>
            </a:r>
            <a:endParaRPr lang="ja-JP" altLang="en-US" sz="900"/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E490F779-CBE5-F1E6-BFDA-FD3A0CB6FE35}"/>
              </a:ext>
            </a:extLst>
          </p:cNvPr>
          <p:cNvSpPr txBox="1"/>
          <p:nvPr/>
        </p:nvSpPr>
        <p:spPr>
          <a:xfrm>
            <a:off x="9379481" y="2556263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D12</a:t>
            </a:r>
            <a:endParaRPr lang="ja-JP" altLang="en-US" sz="900"/>
          </a:p>
        </p:txBody>
      </p:sp>
      <p:sp>
        <p:nvSpPr>
          <p:cNvPr id="1043" name="テキスト ボックス 1042">
            <a:extLst>
              <a:ext uri="{FF2B5EF4-FFF2-40B4-BE49-F238E27FC236}">
                <a16:creationId xmlns:a16="http://schemas.microsoft.com/office/drawing/2014/main" id="{3DDD2C44-D847-FCB5-2477-C7D655CBDAA5}"/>
              </a:ext>
            </a:extLst>
          </p:cNvPr>
          <p:cNvSpPr txBox="1"/>
          <p:nvPr/>
        </p:nvSpPr>
        <p:spPr>
          <a:xfrm>
            <a:off x="9017571" y="1726565"/>
            <a:ext cx="349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432525E3-BCCF-5F7C-9C62-6F5C1238D490}"/>
              </a:ext>
            </a:extLst>
          </p:cNvPr>
          <p:cNvSpPr txBox="1"/>
          <p:nvPr/>
        </p:nvSpPr>
        <p:spPr>
          <a:xfrm>
            <a:off x="9365329" y="205257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AREF</a:t>
            </a:r>
            <a:endParaRPr lang="ja-JP" altLang="en-US" sz="900"/>
          </a:p>
        </p:txBody>
      </p:sp>
      <p:sp>
        <p:nvSpPr>
          <p:cNvPr id="1046" name="テキスト ボックス 1045">
            <a:extLst>
              <a:ext uri="{FF2B5EF4-FFF2-40B4-BE49-F238E27FC236}">
                <a16:creationId xmlns:a16="http://schemas.microsoft.com/office/drawing/2014/main" id="{DB76B475-8300-E16F-546E-3B0810AEFB30}"/>
              </a:ext>
            </a:extLst>
          </p:cNvPr>
          <p:cNvSpPr txBox="1"/>
          <p:nvPr/>
        </p:nvSpPr>
        <p:spPr>
          <a:xfrm>
            <a:off x="9375656" y="2221502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/>
          </a:p>
        </p:txBody>
      </p:sp>
      <p:sp>
        <p:nvSpPr>
          <p:cNvPr id="1047" name="角丸四角形 1046">
            <a:extLst>
              <a:ext uri="{FF2B5EF4-FFF2-40B4-BE49-F238E27FC236}">
                <a16:creationId xmlns:a16="http://schemas.microsoft.com/office/drawing/2014/main" id="{72A8E3F7-48B9-46FF-E063-983BD1D57556}"/>
              </a:ext>
            </a:extLst>
          </p:cNvPr>
          <p:cNvSpPr/>
          <p:nvPr/>
        </p:nvSpPr>
        <p:spPr>
          <a:xfrm>
            <a:off x="9848132" y="175204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" name="角丸四角形 1047">
            <a:extLst>
              <a:ext uri="{FF2B5EF4-FFF2-40B4-BE49-F238E27FC236}">
                <a16:creationId xmlns:a16="http://schemas.microsoft.com/office/drawing/2014/main" id="{6699E940-6130-542F-2BF4-0DA7D2C985D7}"/>
              </a:ext>
            </a:extLst>
          </p:cNvPr>
          <p:cNvSpPr/>
          <p:nvPr/>
        </p:nvSpPr>
        <p:spPr>
          <a:xfrm>
            <a:off x="9846326" y="1923317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" name="テキスト ボックス 1048">
            <a:extLst>
              <a:ext uri="{FF2B5EF4-FFF2-40B4-BE49-F238E27FC236}">
                <a16:creationId xmlns:a16="http://schemas.microsoft.com/office/drawing/2014/main" id="{1D4D396A-5BBC-649F-CC51-A25B90EF6484}"/>
              </a:ext>
            </a:extLst>
          </p:cNvPr>
          <p:cNvSpPr txBox="1"/>
          <p:nvPr/>
        </p:nvSpPr>
        <p:spPr>
          <a:xfrm>
            <a:off x="9779908" y="1696773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I2C_SDA</a:t>
            </a:r>
            <a:endParaRPr lang="ja-JP" altLang="en-US" sz="900"/>
          </a:p>
        </p:txBody>
      </p:sp>
      <p:sp>
        <p:nvSpPr>
          <p:cNvPr id="1050" name="テキスト ボックス 1049">
            <a:extLst>
              <a:ext uri="{FF2B5EF4-FFF2-40B4-BE49-F238E27FC236}">
                <a16:creationId xmlns:a16="http://schemas.microsoft.com/office/drawing/2014/main" id="{AE283C4D-CD97-3A6C-130E-188349F3B495}"/>
              </a:ext>
            </a:extLst>
          </p:cNvPr>
          <p:cNvSpPr txBox="1"/>
          <p:nvPr/>
        </p:nvSpPr>
        <p:spPr>
          <a:xfrm>
            <a:off x="9779908" y="1866836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I2C_SCL</a:t>
            </a:r>
            <a:endParaRPr lang="ja-JP" altLang="en-US" sz="900"/>
          </a:p>
        </p:txBody>
      </p:sp>
      <p:sp>
        <p:nvSpPr>
          <p:cNvPr id="1051" name="角丸四角形 1050">
            <a:extLst>
              <a:ext uri="{FF2B5EF4-FFF2-40B4-BE49-F238E27FC236}">
                <a16:creationId xmlns:a16="http://schemas.microsoft.com/office/drawing/2014/main" id="{C0114CD1-48CC-EC0D-7A7D-5548BE7389C0}"/>
              </a:ext>
            </a:extLst>
          </p:cNvPr>
          <p:cNvSpPr/>
          <p:nvPr/>
        </p:nvSpPr>
        <p:spPr>
          <a:xfrm>
            <a:off x="9844434" y="4240903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2" name="テキスト ボックス 1051">
            <a:extLst>
              <a:ext uri="{FF2B5EF4-FFF2-40B4-BE49-F238E27FC236}">
                <a16:creationId xmlns:a16="http://schemas.microsoft.com/office/drawing/2014/main" id="{47ADC67C-158C-1370-FACB-D934D6ABCF2A}"/>
              </a:ext>
            </a:extLst>
          </p:cNvPr>
          <p:cNvSpPr txBox="1"/>
          <p:nvPr/>
        </p:nvSpPr>
        <p:spPr>
          <a:xfrm>
            <a:off x="9845720" y="4191977"/>
            <a:ext cx="511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endParaRPr lang="ja-JP" altLang="en-US" sz="900"/>
          </a:p>
        </p:txBody>
      </p:sp>
      <p:grpSp>
        <p:nvGrpSpPr>
          <p:cNvPr id="1053" name="グループ化 1052">
            <a:extLst>
              <a:ext uri="{FF2B5EF4-FFF2-40B4-BE49-F238E27FC236}">
                <a16:creationId xmlns:a16="http://schemas.microsoft.com/office/drawing/2014/main" id="{5C152323-9978-1304-64CD-22EE1844BF47}"/>
              </a:ext>
            </a:extLst>
          </p:cNvPr>
          <p:cNvGrpSpPr/>
          <p:nvPr/>
        </p:nvGrpSpPr>
        <p:grpSpPr>
          <a:xfrm rot="16200000">
            <a:off x="10326638" y="4226518"/>
            <a:ext cx="152126" cy="134968"/>
            <a:chOff x="10534649" y="4251328"/>
            <a:chExt cx="210752" cy="186981"/>
          </a:xfrm>
        </p:grpSpPr>
        <p:sp>
          <p:nvSpPr>
            <p:cNvPr id="1054" name="三角形 1053">
              <a:extLst>
                <a:ext uri="{FF2B5EF4-FFF2-40B4-BE49-F238E27FC236}">
                  <a16:creationId xmlns:a16="http://schemas.microsoft.com/office/drawing/2014/main" id="{22100D00-954A-3FF3-8A2E-030BCE0C949E}"/>
                </a:ext>
              </a:extLst>
            </p:cNvPr>
            <p:cNvSpPr/>
            <p:nvPr/>
          </p:nvSpPr>
          <p:spPr>
            <a:xfrm>
              <a:off x="10563226" y="4307079"/>
              <a:ext cx="88794" cy="7654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" bIns="64008" rtlCol="0" anchor="t"/>
            <a:lstStyle/>
            <a:p>
              <a:pPr algn="l"/>
              <a:endParaRPr kumimoji="1" lang="ja-JP" altLang="en-US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055" name="直線コネクタ 1054">
              <a:extLst>
                <a:ext uri="{FF2B5EF4-FFF2-40B4-BE49-F238E27FC236}">
                  <a16:creationId xmlns:a16="http://schemas.microsoft.com/office/drawing/2014/main" id="{0E1FBD25-6889-D750-A4D9-9CD9E7641E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4649" y="4300729"/>
              <a:ext cx="1370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線コネクタ 1055">
              <a:extLst>
                <a:ext uri="{FF2B5EF4-FFF2-40B4-BE49-F238E27FC236}">
                  <a16:creationId xmlns:a16="http://schemas.microsoft.com/office/drawing/2014/main" id="{2C2395D4-E95D-4896-3F1F-9D4B9F13429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368" y="4251328"/>
              <a:ext cx="0" cy="186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7" name="グループ化 1056">
              <a:extLst>
                <a:ext uri="{FF2B5EF4-FFF2-40B4-BE49-F238E27FC236}">
                  <a16:creationId xmlns:a16="http://schemas.microsoft.com/office/drawing/2014/main" id="{338BFFF0-42CA-8D88-8576-40943A811132}"/>
                </a:ext>
              </a:extLst>
            </p:cNvPr>
            <p:cNvGrpSpPr/>
            <p:nvPr/>
          </p:nvGrpSpPr>
          <p:grpSpPr>
            <a:xfrm>
              <a:off x="10667999" y="4316950"/>
              <a:ext cx="77402" cy="50454"/>
              <a:chOff x="10687049" y="4402675"/>
              <a:chExt cx="77402" cy="50454"/>
            </a:xfrm>
          </p:grpSpPr>
          <p:cxnSp>
            <p:nvCxnSpPr>
              <p:cNvPr id="1058" name="直線コネクタ 1057">
                <a:extLst>
                  <a:ext uri="{FF2B5EF4-FFF2-40B4-BE49-F238E27FC236}">
                    <a16:creationId xmlns:a16="http://schemas.microsoft.com/office/drawing/2014/main" id="{8B102B90-6784-D3FA-9202-FB7131F59F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049" y="4407959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直線コネクタ 1058">
                <a:extLst>
                  <a:ext uri="{FF2B5EF4-FFF2-40B4-BE49-F238E27FC236}">
                    <a16:creationId xmlns:a16="http://schemas.microsoft.com/office/drawing/2014/main" id="{88B3CAFF-47B2-D586-7B13-9C042E4D2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6350" y="4402675"/>
                <a:ext cx="38101" cy="4517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直線コネクタ 1059">
                <a:extLst>
                  <a:ext uri="{FF2B5EF4-FFF2-40B4-BE49-F238E27FC236}">
                    <a16:creationId xmlns:a16="http://schemas.microsoft.com/office/drawing/2014/main" id="{7888C215-C6D7-1C31-6959-C4D44EEBA3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150" y="4407959"/>
                <a:ext cx="0" cy="451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1" name="角丸四角形 1060">
            <a:extLst>
              <a:ext uri="{FF2B5EF4-FFF2-40B4-BE49-F238E27FC236}">
                <a16:creationId xmlns:a16="http://schemas.microsoft.com/office/drawing/2014/main" id="{E3C243E0-18CF-CF81-746D-29FF59B6988C}"/>
              </a:ext>
            </a:extLst>
          </p:cNvPr>
          <p:cNvSpPr/>
          <p:nvPr/>
        </p:nvSpPr>
        <p:spPr>
          <a:xfrm>
            <a:off x="9363533" y="4238743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2" name="角丸四角形 1071">
            <a:extLst>
              <a:ext uri="{FF2B5EF4-FFF2-40B4-BE49-F238E27FC236}">
                <a16:creationId xmlns:a16="http://schemas.microsoft.com/office/drawing/2014/main" id="{9A4589E6-8AC4-A6EA-66EB-1F69FF6AAF34}"/>
              </a:ext>
            </a:extLst>
          </p:cNvPr>
          <p:cNvSpPr/>
          <p:nvPr/>
        </p:nvSpPr>
        <p:spPr>
          <a:xfrm>
            <a:off x="10346801" y="175289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3" name="角丸四角形 1072">
            <a:extLst>
              <a:ext uri="{FF2B5EF4-FFF2-40B4-BE49-F238E27FC236}">
                <a16:creationId xmlns:a16="http://schemas.microsoft.com/office/drawing/2014/main" id="{6A96D3C5-DE5A-5F35-6076-2A6822DDDDA2}"/>
              </a:ext>
            </a:extLst>
          </p:cNvPr>
          <p:cNvSpPr/>
          <p:nvPr/>
        </p:nvSpPr>
        <p:spPr>
          <a:xfrm>
            <a:off x="10344995" y="1924168"/>
            <a:ext cx="430703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4" name="テキスト ボックス 1073">
            <a:extLst>
              <a:ext uri="{FF2B5EF4-FFF2-40B4-BE49-F238E27FC236}">
                <a16:creationId xmlns:a16="http://schemas.microsoft.com/office/drawing/2014/main" id="{70B785F4-1AEC-C7C2-08D1-C35A0EE5D434}"/>
              </a:ext>
            </a:extLst>
          </p:cNvPr>
          <p:cNvSpPr txBox="1"/>
          <p:nvPr/>
        </p:nvSpPr>
        <p:spPr>
          <a:xfrm>
            <a:off x="10278577" y="1697624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I3C_SDA</a:t>
            </a:r>
            <a:endParaRPr lang="ja-JP" altLang="en-US" sz="900"/>
          </a:p>
        </p:txBody>
      </p:sp>
      <p:sp>
        <p:nvSpPr>
          <p:cNvPr id="1075" name="テキスト ボックス 1074">
            <a:extLst>
              <a:ext uri="{FF2B5EF4-FFF2-40B4-BE49-F238E27FC236}">
                <a16:creationId xmlns:a16="http://schemas.microsoft.com/office/drawing/2014/main" id="{412999C5-097F-E2E7-4B83-6636536689DD}"/>
              </a:ext>
            </a:extLst>
          </p:cNvPr>
          <p:cNvSpPr txBox="1"/>
          <p:nvPr/>
        </p:nvSpPr>
        <p:spPr>
          <a:xfrm>
            <a:off x="10278577" y="1867687"/>
            <a:ext cx="679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latin typeface="Calibri" panose="020F0502020204030204" pitchFamily="34" charset="0"/>
                <a:cs typeface="Calibri" panose="020F0502020204030204" pitchFamily="34" charset="0"/>
              </a:rPr>
              <a:t>I3C_SCL</a:t>
            </a:r>
            <a:endParaRPr lang="ja-JP" altLang="en-US" sz="900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529FA6-73CD-6CDA-0248-E98E8AE789BE}"/>
              </a:ext>
            </a:extLst>
          </p:cNvPr>
          <p:cNvSpPr txBox="1">
            <a:spLocks/>
          </p:cNvSpPr>
          <p:nvPr/>
        </p:nvSpPr>
        <p:spPr>
          <a:xfrm>
            <a:off x="6170917" y="703925"/>
            <a:ext cx="5769063" cy="6437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 </a:t>
            </a:r>
            <a:r>
              <a:rPr lang="en-US" altLang="ja-JP" sz="16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ARD_MOSI, ARD_MISO, ARD_SCK, ARD_CS );</a:t>
            </a:r>
          </a:p>
        </p:txBody>
      </p:sp>
      <p:sp>
        <p:nvSpPr>
          <p:cNvPr id="1079" name="角丸四角形 1078">
            <a:extLst>
              <a:ext uri="{FF2B5EF4-FFF2-40B4-BE49-F238E27FC236}">
                <a16:creationId xmlns:a16="http://schemas.microsoft.com/office/drawing/2014/main" id="{A9ACB1D1-3403-F606-F14A-F2DF603A270B}"/>
              </a:ext>
            </a:extLst>
          </p:cNvPr>
          <p:cNvSpPr/>
          <p:nvPr/>
        </p:nvSpPr>
        <p:spPr>
          <a:xfrm>
            <a:off x="6919913" y="3205799"/>
            <a:ext cx="596348" cy="653509"/>
          </a:xfrm>
          <a:prstGeom prst="roundRect">
            <a:avLst/>
          </a:prstGeom>
          <a:noFill/>
          <a:ln w="88900">
            <a:solidFill>
              <a:srgbClr val="FF0000">
                <a:alpha val="7968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80" name="四角形吹き出し 1079">
            <a:extLst>
              <a:ext uri="{FF2B5EF4-FFF2-40B4-BE49-F238E27FC236}">
                <a16:creationId xmlns:a16="http://schemas.microsoft.com/office/drawing/2014/main" id="{DA1C97EC-E4DB-574D-5873-A3BCB4ACE505}"/>
              </a:ext>
            </a:extLst>
          </p:cNvPr>
          <p:cNvSpPr/>
          <p:nvPr/>
        </p:nvSpPr>
        <p:spPr>
          <a:xfrm>
            <a:off x="8358152" y="3508414"/>
            <a:ext cx="1761275" cy="865791"/>
          </a:xfrm>
          <a:prstGeom prst="wedgeRectCallout">
            <a:avLst>
              <a:gd name="adj1" fmla="val -100200"/>
              <a:gd name="adj2" fmla="val -4068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r>
              <a:rPr kumimoji="1" lang="en-US" altLang="ja-JP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use SPI on Arduino pins, short pins 2 and 3 on jumper setting by R59 and R60</a:t>
            </a:r>
            <a:endParaRPr lang="ja-JP" altLang="en-U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kumimoji="1" lang="ja-JP" alt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6" name="直線矢印コネクタ 1085">
            <a:extLst>
              <a:ext uri="{FF2B5EF4-FFF2-40B4-BE49-F238E27FC236}">
                <a16:creationId xmlns:a16="http://schemas.microsoft.com/office/drawing/2014/main" id="{0DFD8517-73E1-3488-F23C-F1AD4D79AB5B}"/>
              </a:ext>
            </a:extLst>
          </p:cNvPr>
          <p:cNvCxnSpPr>
            <a:cxnSpLocks/>
          </p:cNvCxnSpPr>
          <p:nvPr/>
        </p:nvCxnSpPr>
        <p:spPr>
          <a:xfrm>
            <a:off x="4150477" y="533505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直線矢印コネクタ 1086">
            <a:extLst>
              <a:ext uri="{FF2B5EF4-FFF2-40B4-BE49-F238E27FC236}">
                <a16:creationId xmlns:a16="http://schemas.microsoft.com/office/drawing/2014/main" id="{11EDA90A-733A-3E9C-00B7-8E4E250ED61B}"/>
              </a:ext>
            </a:extLst>
          </p:cNvPr>
          <p:cNvCxnSpPr>
            <a:cxnSpLocks/>
          </p:cNvCxnSpPr>
          <p:nvPr/>
        </p:nvCxnSpPr>
        <p:spPr>
          <a:xfrm>
            <a:off x="4150477" y="518362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直線矢印コネクタ 1087">
            <a:extLst>
              <a:ext uri="{FF2B5EF4-FFF2-40B4-BE49-F238E27FC236}">
                <a16:creationId xmlns:a16="http://schemas.microsoft.com/office/drawing/2014/main" id="{699CD410-0E0B-049D-02E6-B4CC76F0D18F}"/>
              </a:ext>
            </a:extLst>
          </p:cNvPr>
          <p:cNvCxnSpPr>
            <a:cxnSpLocks/>
          </p:cNvCxnSpPr>
          <p:nvPr/>
        </p:nvCxnSpPr>
        <p:spPr>
          <a:xfrm>
            <a:off x="4149260" y="5011963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直線矢印コネクタ 1088">
            <a:extLst>
              <a:ext uri="{FF2B5EF4-FFF2-40B4-BE49-F238E27FC236}">
                <a16:creationId xmlns:a16="http://schemas.microsoft.com/office/drawing/2014/main" id="{90B25DD2-437F-B63A-AE2F-D37C2A2FD385}"/>
              </a:ext>
            </a:extLst>
          </p:cNvPr>
          <p:cNvCxnSpPr>
            <a:cxnSpLocks/>
          </p:cNvCxnSpPr>
          <p:nvPr/>
        </p:nvCxnSpPr>
        <p:spPr>
          <a:xfrm>
            <a:off x="4163892" y="4690090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直線矢印コネクタ 1089">
            <a:extLst>
              <a:ext uri="{FF2B5EF4-FFF2-40B4-BE49-F238E27FC236}">
                <a16:creationId xmlns:a16="http://schemas.microsoft.com/office/drawing/2014/main" id="{EE6A5229-5FB7-A4C2-AF3B-4564AA9ADCEB}"/>
              </a:ext>
            </a:extLst>
          </p:cNvPr>
          <p:cNvCxnSpPr>
            <a:cxnSpLocks/>
          </p:cNvCxnSpPr>
          <p:nvPr/>
        </p:nvCxnSpPr>
        <p:spPr>
          <a:xfrm>
            <a:off x="4163892" y="4538661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線矢印コネクタ 1090">
            <a:extLst>
              <a:ext uri="{FF2B5EF4-FFF2-40B4-BE49-F238E27FC236}">
                <a16:creationId xmlns:a16="http://schemas.microsoft.com/office/drawing/2014/main" id="{0469CCAA-3FE6-93E9-62D8-80B06C8A6BCE}"/>
              </a:ext>
            </a:extLst>
          </p:cNvPr>
          <p:cNvCxnSpPr>
            <a:cxnSpLocks/>
          </p:cNvCxnSpPr>
          <p:nvPr/>
        </p:nvCxnSpPr>
        <p:spPr>
          <a:xfrm>
            <a:off x="4162675" y="4367003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直線矢印コネクタ 1099">
            <a:extLst>
              <a:ext uri="{FF2B5EF4-FFF2-40B4-BE49-F238E27FC236}">
                <a16:creationId xmlns:a16="http://schemas.microsoft.com/office/drawing/2014/main" id="{853C3A7C-A77C-4507-AE60-6898D86A82C2}"/>
              </a:ext>
            </a:extLst>
          </p:cNvPr>
          <p:cNvCxnSpPr>
            <a:cxnSpLocks/>
          </p:cNvCxnSpPr>
          <p:nvPr/>
        </p:nvCxnSpPr>
        <p:spPr>
          <a:xfrm>
            <a:off x="4162675" y="421557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線矢印コネクタ 1100">
            <a:extLst>
              <a:ext uri="{FF2B5EF4-FFF2-40B4-BE49-F238E27FC236}">
                <a16:creationId xmlns:a16="http://schemas.microsoft.com/office/drawing/2014/main" id="{E5287640-8EA3-C67B-DB8C-05A06CED0B83}"/>
              </a:ext>
            </a:extLst>
          </p:cNvPr>
          <p:cNvCxnSpPr>
            <a:cxnSpLocks/>
          </p:cNvCxnSpPr>
          <p:nvPr/>
        </p:nvCxnSpPr>
        <p:spPr>
          <a:xfrm>
            <a:off x="2409581" y="533505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直線矢印コネクタ 1101">
            <a:extLst>
              <a:ext uri="{FF2B5EF4-FFF2-40B4-BE49-F238E27FC236}">
                <a16:creationId xmlns:a16="http://schemas.microsoft.com/office/drawing/2014/main" id="{3C5C55E1-07C1-5D6E-FB5D-A194235115D7}"/>
              </a:ext>
            </a:extLst>
          </p:cNvPr>
          <p:cNvCxnSpPr>
            <a:cxnSpLocks/>
          </p:cNvCxnSpPr>
          <p:nvPr/>
        </p:nvCxnSpPr>
        <p:spPr>
          <a:xfrm>
            <a:off x="2409581" y="518362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直線矢印コネクタ 1102">
            <a:extLst>
              <a:ext uri="{FF2B5EF4-FFF2-40B4-BE49-F238E27FC236}">
                <a16:creationId xmlns:a16="http://schemas.microsoft.com/office/drawing/2014/main" id="{B795398F-2BA8-BFAC-2407-DCDCD4577D4E}"/>
              </a:ext>
            </a:extLst>
          </p:cNvPr>
          <p:cNvCxnSpPr>
            <a:cxnSpLocks/>
          </p:cNvCxnSpPr>
          <p:nvPr/>
        </p:nvCxnSpPr>
        <p:spPr>
          <a:xfrm>
            <a:off x="2408303" y="5011963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矢印コネクタ 1103">
            <a:extLst>
              <a:ext uri="{FF2B5EF4-FFF2-40B4-BE49-F238E27FC236}">
                <a16:creationId xmlns:a16="http://schemas.microsoft.com/office/drawing/2014/main" id="{43EE7A19-C12A-2B72-C6ED-F94A46976ADA}"/>
              </a:ext>
            </a:extLst>
          </p:cNvPr>
          <p:cNvCxnSpPr>
            <a:cxnSpLocks/>
          </p:cNvCxnSpPr>
          <p:nvPr/>
        </p:nvCxnSpPr>
        <p:spPr>
          <a:xfrm>
            <a:off x="2423664" y="4690090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矢印コネクタ 1112">
            <a:extLst>
              <a:ext uri="{FF2B5EF4-FFF2-40B4-BE49-F238E27FC236}">
                <a16:creationId xmlns:a16="http://schemas.microsoft.com/office/drawing/2014/main" id="{FCF2B7DB-A617-1ACB-3205-8A5CA372267A}"/>
              </a:ext>
            </a:extLst>
          </p:cNvPr>
          <p:cNvCxnSpPr>
            <a:cxnSpLocks/>
          </p:cNvCxnSpPr>
          <p:nvPr/>
        </p:nvCxnSpPr>
        <p:spPr>
          <a:xfrm>
            <a:off x="2423664" y="4538661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直線矢印コネクタ 1113">
            <a:extLst>
              <a:ext uri="{FF2B5EF4-FFF2-40B4-BE49-F238E27FC236}">
                <a16:creationId xmlns:a16="http://schemas.microsoft.com/office/drawing/2014/main" id="{48997D28-C79A-2C4A-53AF-7A0E982ABC00}"/>
              </a:ext>
            </a:extLst>
          </p:cNvPr>
          <p:cNvCxnSpPr>
            <a:cxnSpLocks/>
          </p:cNvCxnSpPr>
          <p:nvPr/>
        </p:nvCxnSpPr>
        <p:spPr>
          <a:xfrm>
            <a:off x="2422386" y="4367003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矢印コネクタ 1114">
            <a:extLst>
              <a:ext uri="{FF2B5EF4-FFF2-40B4-BE49-F238E27FC236}">
                <a16:creationId xmlns:a16="http://schemas.microsoft.com/office/drawing/2014/main" id="{400B25AA-ED1E-ADDE-9E84-73552818966F}"/>
              </a:ext>
            </a:extLst>
          </p:cNvPr>
          <p:cNvCxnSpPr>
            <a:cxnSpLocks/>
          </p:cNvCxnSpPr>
          <p:nvPr/>
        </p:nvCxnSpPr>
        <p:spPr>
          <a:xfrm>
            <a:off x="2422386" y="421557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" name="角丸四角形 1115">
            <a:extLst>
              <a:ext uri="{FF2B5EF4-FFF2-40B4-BE49-F238E27FC236}">
                <a16:creationId xmlns:a16="http://schemas.microsoft.com/office/drawing/2014/main" id="{8030755E-6701-0143-430D-FCA3C089FD23}"/>
              </a:ext>
            </a:extLst>
          </p:cNvPr>
          <p:cNvSpPr/>
          <p:nvPr/>
        </p:nvSpPr>
        <p:spPr>
          <a:xfrm>
            <a:off x="2684513" y="5273055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</a:rPr>
              <a:t>0V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ea typeface="Meiryo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1117" name="角丸四角形 1116">
            <a:extLst>
              <a:ext uri="{FF2B5EF4-FFF2-40B4-BE49-F238E27FC236}">
                <a16:creationId xmlns:a16="http://schemas.microsoft.com/office/drawing/2014/main" id="{8B28E9A0-B2AD-0540-97CE-93257C58E84C}"/>
              </a:ext>
            </a:extLst>
          </p:cNvPr>
          <p:cNvSpPr/>
          <p:nvPr/>
        </p:nvSpPr>
        <p:spPr>
          <a:xfrm>
            <a:off x="2203898" y="526748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8" name="テキスト ボックス 1117">
            <a:extLst>
              <a:ext uri="{FF2B5EF4-FFF2-40B4-BE49-F238E27FC236}">
                <a16:creationId xmlns:a16="http://schemas.microsoft.com/office/drawing/2014/main" id="{11E655B6-B9ED-6ECF-FCDF-AE8B73D70806}"/>
              </a:ext>
            </a:extLst>
          </p:cNvPr>
          <p:cNvSpPr txBox="1"/>
          <p:nvPr/>
        </p:nvSpPr>
        <p:spPr>
          <a:xfrm>
            <a:off x="2207073" y="5220994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9" name="角丸四角形 1118">
            <a:extLst>
              <a:ext uri="{FF2B5EF4-FFF2-40B4-BE49-F238E27FC236}">
                <a16:creationId xmlns:a16="http://schemas.microsoft.com/office/drawing/2014/main" id="{A2DED039-5A03-0909-940D-F212F2A29B7C}"/>
              </a:ext>
            </a:extLst>
          </p:cNvPr>
          <p:cNvSpPr/>
          <p:nvPr/>
        </p:nvSpPr>
        <p:spPr>
          <a:xfrm>
            <a:off x="2682265" y="5106691"/>
            <a:ext cx="1166152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3.3V Regulated Out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0" name="角丸四角形 1119">
            <a:extLst>
              <a:ext uri="{FF2B5EF4-FFF2-40B4-BE49-F238E27FC236}">
                <a16:creationId xmlns:a16="http://schemas.microsoft.com/office/drawing/2014/main" id="{2BB69AA5-EF62-74F7-C8D3-0E4E10498017}"/>
              </a:ext>
            </a:extLst>
          </p:cNvPr>
          <p:cNvSpPr/>
          <p:nvPr/>
        </p:nvSpPr>
        <p:spPr>
          <a:xfrm>
            <a:off x="3562519" y="4605105"/>
            <a:ext cx="637715" cy="193693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1" name="正方形/長方形 1120">
            <a:extLst>
              <a:ext uri="{FF2B5EF4-FFF2-40B4-BE49-F238E27FC236}">
                <a16:creationId xmlns:a16="http://schemas.microsoft.com/office/drawing/2014/main" id="{ACA5C3F8-275F-50F9-9F35-8477358ED7B2}"/>
              </a:ext>
            </a:extLst>
          </p:cNvPr>
          <p:cNvSpPr/>
          <p:nvPr/>
        </p:nvSpPr>
        <p:spPr>
          <a:xfrm>
            <a:off x="3526513" y="4756322"/>
            <a:ext cx="708530" cy="7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1" name="テキスト ボックス 1130">
            <a:extLst>
              <a:ext uri="{FF2B5EF4-FFF2-40B4-BE49-F238E27FC236}">
                <a16:creationId xmlns:a16="http://schemas.microsoft.com/office/drawing/2014/main" id="{5900232E-2056-48A7-3590-2E85900E0550}"/>
              </a:ext>
            </a:extLst>
          </p:cNvPr>
          <p:cNvSpPr txBox="1"/>
          <p:nvPr/>
        </p:nvSpPr>
        <p:spPr>
          <a:xfrm>
            <a:off x="3491384" y="4572578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2" name="角丸四角形 1131">
            <a:extLst>
              <a:ext uri="{FF2B5EF4-FFF2-40B4-BE49-F238E27FC236}">
                <a16:creationId xmlns:a16="http://schemas.microsoft.com/office/drawing/2014/main" id="{13FFB566-53B1-2E65-AF0B-2D68158213D8}"/>
              </a:ext>
            </a:extLst>
          </p:cNvPr>
          <p:cNvSpPr/>
          <p:nvPr/>
        </p:nvSpPr>
        <p:spPr>
          <a:xfrm>
            <a:off x="3562519" y="4890611"/>
            <a:ext cx="637715" cy="186430"/>
          </a:xfrm>
          <a:prstGeom prst="roundRect">
            <a:avLst>
              <a:gd name="adj" fmla="val 32682"/>
            </a:avLst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3" name="正方形/長方形 1132">
            <a:extLst>
              <a:ext uri="{FF2B5EF4-FFF2-40B4-BE49-F238E27FC236}">
                <a16:creationId xmlns:a16="http://schemas.microsoft.com/office/drawing/2014/main" id="{84C8AB5F-F171-8358-4072-5AED44D3DEB4}"/>
              </a:ext>
            </a:extLst>
          </p:cNvPr>
          <p:cNvSpPr/>
          <p:nvPr/>
        </p:nvSpPr>
        <p:spPr>
          <a:xfrm>
            <a:off x="3530230" y="4830035"/>
            <a:ext cx="719861" cy="9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4" name="テキスト ボックス 1133">
            <a:extLst>
              <a:ext uri="{FF2B5EF4-FFF2-40B4-BE49-F238E27FC236}">
                <a16:creationId xmlns:a16="http://schemas.microsoft.com/office/drawing/2014/main" id="{241D3A31-FF49-2329-3349-D9DD094915A9}"/>
              </a:ext>
            </a:extLst>
          </p:cNvPr>
          <p:cNvSpPr txBox="1"/>
          <p:nvPr/>
        </p:nvSpPr>
        <p:spPr>
          <a:xfrm>
            <a:off x="3491384" y="4891708"/>
            <a:ext cx="349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46" name="直線矢印コネクタ 1145">
            <a:extLst>
              <a:ext uri="{FF2B5EF4-FFF2-40B4-BE49-F238E27FC236}">
                <a16:creationId xmlns:a16="http://schemas.microsoft.com/office/drawing/2014/main" id="{B7F2402B-7E7C-44F1-570B-52161CC345CA}"/>
              </a:ext>
            </a:extLst>
          </p:cNvPr>
          <p:cNvCxnSpPr>
            <a:cxnSpLocks/>
          </p:cNvCxnSpPr>
          <p:nvPr/>
        </p:nvCxnSpPr>
        <p:spPr>
          <a:xfrm>
            <a:off x="4149260" y="4860534"/>
            <a:ext cx="1156608" cy="0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直線矢印コネクタ 1146">
            <a:extLst>
              <a:ext uri="{FF2B5EF4-FFF2-40B4-BE49-F238E27FC236}">
                <a16:creationId xmlns:a16="http://schemas.microsoft.com/office/drawing/2014/main" id="{281DFA1E-397D-3ADF-980E-E01E144BBC0D}"/>
              </a:ext>
            </a:extLst>
          </p:cNvPr>
          <p:cNvCxnSpPr>
            <a:cxnSpLocks/>
          </p:cNvCxnSpPr>
          <p:nvPr/>
        </p:nvCxnSpPr>
        <p:spPr>
          <a:xfrm>
            <a:off x="2408303" y="4860534"/>
            <a:ext cx="182770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角丸四角形 1147">
            <a:extLst>
              <a:ext uri="{FF2B5EF4-FFF2-40B4-BE49-F238E27FC236}">
                <a16:creationId xmlns:a16="http://schemas.microsoft.com/office/drawing/2014/main" id="{E877A7E6-FD94-44E5-2C75-CF46C202E58D}"/>
              </a:ext>
            </a:extLst>
          </p:cNvPr>
          <p:cNvSpPr/>
          <p:nvPr/>
        </p:nvSpPr>
        <p:spPr>
          <a:xfrm>
            <a:off x="2210178" y="5106977"/>
            <a:ext cx="393574" cy="127180"/>
          </a:xfrm>
          <a:prstGeom prst="roundRect">
            <a:avLst>
              <a:gd name="adj" fmla="val 36299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0BBBF6FF-89E9-7BE8-E411-8B4F64573D80}"/>
              </a:ext>
            </a:extLst>
          </p:cNvPr>
          <p:cNvSpPr txBox="1"/>
          <p:nvPr/>
        </p:nvSpPr>
        <p:spPr>
          <a:xfrm>
            <a:off x="2183308" y="5056656"/>
            <a:ext cx="5645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VOUT</a:t>
            </a:r>
            <a:endParaRPr lang="ja-JP" alt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0" name="角丸四角形 1149">
            <a:extLst>
              <a:ext uri="{FF2B5EF4-FFF2-40B4-BE49-F238E27FC236}">
                <a16:creationId xmlns:a16="http://schemas.microsoft.com/office/drawing/2014/main" id="{DF49A866-DEE6-111E-BC3C-51059C088B03}"/>
              </a:ext>
            </a:extLst>
          </p:cNvPr>
          <p:cNvSpPr/>
          <p:nvPr/>
        </p:nvSpPr>
        <p:spPr>
          <a:xfrm>
            <a:off x="2201559" y="4467785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1" name="テキスト ボックス 1150">
            <a:extLst>
              <a:ext uri="{FF2B5EF4-FFF2-40B4-BE49-F238E27FC236}">
                <a16:creationId xmlns:a16="http://schemas.microsoft.com/office/drawing/2014/main" id="{B5D7CE4F-BBC6-DF63-2560-193916D6B892}"/>
              </a:ext>
            </a:extLst>
          </p:cNvPr>
          <p:cNvSpPr txBox="1"/>
          <p:nvPr/>
        </p:nvSpPr>
        <p:spPr>
          <a:xfrm>
            <a:off x="2154900" y="4414594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MB_CS</a:t>
            </a:r>
          </a:p>
        </p:txBody>
      </p:sp>
      <p:sp>
        <p:nvSpPr>
          <p:cNvPr id="1152" name="角丸四角形 1151">
            <a:extLst>
              <a:ext uri="{FF2B5EF4-FFF2-40B4-BE49-F238E27FC236}">
                <a16:creationId xmlns:a16="http://schemas.microsoft.com/office/drawing/2014/main" id="{019D50F8-8AD2-193B-955E-751341E18F21}"/>
              </a:ext>
            </a:extLst>
          </p:cNvPr>
          <p:cNvSpPr/>
          <p:nvPr/>
        </p:nvSpPr>
        <p:spPr>
          <a:xfrm>
            <a:off x="2201559" y="4947483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D63309C9-2A05-A792-9EBA-30769DAB34FB}"/>
              </a:ext>
            </a:extLst>
          </p:cNvPr>
          <p:cNvSpPr txBox="1"/>
          <p:nvPr/>
        </p:nvSpPr>
        <p:spPr>
          <a:xfrm>
            <a:off x="2154900" y="4894292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MB_MOSI</a:t>
            </a:r>
          </a:p>
        </p:txBody>
      </p:sp>
      <p:sp>
        <p:nvSpPr>
          <p:cNvPr id="1165" name="角丸四角形 1164">
            <a:extLst>
              <a:ext uri="{FF2B5EF4-FFF2-40B4-BE49-F238E27FC236}">
                <a16:creationId xmlns:a16="http://schemas.microsoft.com/office/drawing/2014/main" id="{B7BBCF62-730E-787C-282E-5C0A84D486AD}"/>
              </a:ext>
            </a:extLst>
          </p:cNvPr>
          <p:cNvSpPr/>
          <p:nvPr/>
        </p:nvSpPr>
        <p:spPr>
          <a:xfrm>
            <a:off x="2206495" y="478798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6" name="角丸四角形 1165">
            <a:extLst>
              <a:ext uri="{FF2B5EF4-FFF2-40B4-BE49-F238E27FC236}">
                <a16:creationId xmlns:a16="http://schemas.microsoft.com/office/drawing/2014/main" id="{ECD326FA-9F00-62A6-68C9-1EDE7021B054}"/>
              </a:ext>
            </a:extLst>
          </p:cNvPr>
          <p:cNvSpPr/>
          <p:nvPr/>
        </p:nvSpPr>
        <p:spPr>
          <a:xfrm>
            <a:off x="2201728" y="4626416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7" name="テキスト ボックス 1166">
            <a:extLst>
              <a:ext uri="{FF2B5EF4-FFF2-40B4-BE49-F238E27FC236}">
                <a16:creationId xmlns:a16="http://schemas.microsoft.com/office/drawing/2014/main" id="{5E9C12A2-F8E8-706E-724F-71CC61754A15}"/>
              </a:ext>
            </a:extLst>
          </p:cNvPr>
          <p:cNvSpPr txBox="1"/>
          <p:nvPr/>
        </p:nvSpPr>
        <p:spPr>
          <a:xfrm>
            <a:off x="2155069" y="4573225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MB_SCK</a:t>
            </a:r>
          </a:p>
        </p:txBody>
      </p:sp>
      <p:sp>
        <p:nvSpPr>
          <p:cNvPr id="1169" name="角丸四角形 1168">
            <a:extLst>
              <a:ext uri="{FF2B5EF4-FFF2-40B4-BE49-F238E27FC236}">
                <a16:creationId xmlns:a16="http://schemas.microsoft.com/office/drawing/2014/main" id="{B0E4C087-0919-9D9A-7982-24A88D631EB4}"/>
              </a:ext>
            </a:extLst>
          </p:cNvPr>
          <p:cNvSpPr/>
          <p:nvPr/>
        </p:nvSpPr>
        <p:spPr>
          <a:xfrm>
            <a:off x="2201559" y="4303447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1" name="テキスト ボックス 1170">
            <a:extLst>
              <a:ext uri="{FF2B5EF4-FFF2-40B4-BE49-F238E27FC236}">
                <a16:creationId xmlns:a16="http://schemas.microsoft.com/office/drawing/2014/main" id="{17A7BABE-2497-A418-EDAA-CE16B8736439}"/>
              </a:ext>
            </a:extLst>
          </p:cNvPr>
          <p:cNvSpPr txBox="1"/>
          <p:nvPr/>
        </p:nvSpPr>
        <p:spPr>
          <a:xfrm>
            <a:off x="2154900" y="425025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MB_RST</a:t>
            </a:r>
          </a:p>
        </p:txBody>
      </p:sp>
      <p:sp>
        <p:nvSpPr>
          <p:cNvPr id="1172" name="角丸四角形 1171">
            <a:extLst>
              <a:ext uri="{FF2B5EF4-FFF2-40B4-BE49-F238E27FC236}">
                <a16:creationId xmlns:a16="http://schemas.microsoft.com/office/drawing/2014/main" id="{3DB14C31-25ED-1E87-B3B3-2BEE4396E408}"/>
              </a:ext>
            </a:extLst>
          </p:cNvPr>
          <p:cNvSpPr/>
          <p:nvPr/>
        </p:nvSpPr>
        <p:spPr>
          <a:xfrm>
            <a:off x="2203583" y="4138628"/>
            <a:ext cx="566496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3" name="テキスト ボックス 1172">
            <a:extLst>
              <a:ext uri="{FF2B5EF4-FFF2-40B4-BE49-F238E27FC236}">
                <a16:creationId xmlns:a16="http://schemas.microsoft.com/office/drawing/2014/main" id="{FC45A48A-27D0-D31E-A1ED-AECF02E32770}"/>
              </a:ext>
            </a:extLst>
          </p:cNvPr>
          <p:cNvSpPr txBox="1"/>
          <p:nvPr/>
        </p:nvSpPr>
        <p:spPr>
          <a:xfrm>
            <a:off x="2156924" y="4085437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MB_AN</a:t>
            </a:r>
          </a:p>
        </p:txBody>
      </p:sp>
      <p:sp>
        <p:nvSpPr>
          <p:cNvPr id="1174" name="テキスト ボックス 1173">
            <a:extLst>
              <a:ext uri="{FF2B5EF4-FFF2-40B4-BE49-F238E27FC236}">
                <a16:creationId xmlns:a16="http://schemas.microsoft.com/office/drawing/2014/main" id="{31ABCA4B-7306-7637-5CDD-5A8F75A58B3B}"/>
              </a:ext>
            </a:extLst>
          </p:cNvPr>
          <p:cNvSpPr txBox="1"/>
          <p:nvPr/>
        </p:nvSpPr>
        <p:spPr>
          <a:xfrm>
            <a:off x="2829370" y="4414907"/>
            <a:ext cx="586035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sclk</a:t>
            </a:r>
            <a:endParaRPr kumimoji="1" lang="en-US" altLang="ja-JP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kumimoji="1" lang="en-US" altLang="ja-JP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</a:p>
          <a:p>
            <a:pPr>
              <a:spcAft>
                <a:spcPts val="300"/>
              </a:spcAft>
            </a:pPr>
            <a:r>
              <a:rPr kumimoji="1" lang="en-US" altLang="ja-JP" sz="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</a:t>
            </a:r>
            <a:endParaRPr lang="ja-JP" altLang="en-US" sz="800">
              <a:solidFill>
                <a:schemeClr val="bg1"/>
              </a:solidFill>
            </a:endParaRPr>
          </a:p>
        </p:txBody>
      </p:sp>
      <p:sp>
        <p:nvSpPr>
          <p:cNvPr id="1175" name="角丸四角形 1174">
            <a:extLst>
              <a:ext uri="{FF2B5EF4-FFF2-40B4-BE49-F238E27FC236}">
                <a16:creationId xmlns:a16="http://schemas.microsoft.com/office/drawing/2014/main" id="{132DD551-CBE9-2886-4E2F-3777C7D865D9}"/>
              </a:ext>
            </a:extLst>
          </p:cNvPr>
          <p:cNvSpPr/>
          <p:nvPr/>
        </p:nvSpPr>
        <p:spPr>
          <a:xfrm>
            <a:off x="2846568" y="4467594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r"/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6" name="テキスト ボックス 1175">
            <a:extLst>
              <a:ext uri="{FF2B5EF4-FFF2-40B4-BE49-F238E27FC236}">
                <a16:creationId xmlns:a16="http://schemas.microsoft.com/office/drawing/2014/main" id="{5C92114B-776B-2C89-39E0-DE2A3ABAC535}"/>
              </a:ext>
            </a:extLst>
          </p:cNvPr>
          <p:cNvSpPr txBox="1"/>
          <p:nvPr/>
        </p:nvSpPr>
        <p:spPr>
          <a:xfrm>
            <a:off x="2159836" y="4734796"/>
            <a:ext cx="6737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MB_MISO</a:t>
            </a:r>
          </a:p>
        </p:txBody>
      </p:sp>
      <p:sp>
        <p:nvSpPr>
          <p:cNvPr id="13" name="テキスト プレースホルダー 1">
            <a:extLst>
              <a:ext uri="{FF2B5EF4-FFF2-40B4-BE49-F238E27FC236}">
                <a16:creationId xmlns:a16="http://schemas.microsoft.com/office/drawing/2014/main" id="{2365BE5F-E9E4-7FBD-A968-75227CF9E94F}"/>
              </a:ext>
            </a:extLst>
          </p:cNvPr>
          <p:cNvSpPr txBox="1">
            <a:spLocks/>
          </p:cNvSpPr>
          <p:nvPr/>
        </p:nvSpPr>
        <p:spPr>
          <a:xfrm>
            <a:off x="183119" y="3319504"/>
            <a:ext cx="5088969" cy="63049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b="1" dirty="0">
                <a:solidFill>
                  <a:srgbClr val="7F005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 </a:t>
            </a:r>
            <a:r>
              <a:rPr lang="en-US" altLang="ja-JP" sz="16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altLang="ja-JP" sz="16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MB_MOSI, MB_MISO, MB_SCK, MB_CS );</a:t>
            </a:r>
          </a:p>
        </p:txBody>
      </p:sp>
      <p:sp>
        <p:nvSpPr>
          <p:cNvPr id="1181" name="角丸四角形 1180">
            <a:extLst>
              <a:ext uri="{FF2B5EF4-FFF2-40B4-BE49-F238E27FC236}">
                <a16:creationId xmlns:a16="http://schemas.microsoft.com/office/drawing/2014/main" id="{DBB7828A-869E-BC8E-4E09-E41B5C9E4904}"/>
              </a:ext>
            </a:extLst>
          </p:cNvPr>
          <p:cNvSpPr/>
          <p:nvPr/>
        </p:nvSpPr>
        <p:spPr>
          <a:xfrm>
            <a:off x="9929240" y="2430937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ARD_SCK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2" name="角丸四角形 1181">
            <a:extLst>
              <a:ext uri="{FF2B5EF4-FFF2-40B4-BE49-F238E27FC236}">
                <a16:creationId xmlns:a16="http://schemas.microsoft.com/office/drawing/2014/main" id="{11941A34-FC58-BBCB-5744-FD3D7211F5EF}"/>
              </a:ext>
            </a:extLst>
          </p:cNvPr>
          <p:cNvSpPr/>
          <p:nvPr/>
        </p:nvSpPr>
        <p:spPr>
          <a:xfrm>
            <a:off x="9929843" y="2603509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ARD_MISO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3" name="角丸四角形 1182">
            <a:extLst>
              <a:ext uri="{FF2B5EF4-FFF2-40B4-BE49-F238E27FC236}">
                <a16:creationId xmlns:a16="http://schemas.microsoft.com/office/drawing/2014/main" id="{78FF62CD-2909-5574-10B3-179993F8A9F9}"/>
              </a:ext>
            </a:extLst>
          </p:cNvPr>
          <p:cNvSpPr/>
          <p:nvPr/>
        </p:nvSpPr>
        <p:spPr>
          <a:xfrm>
            <a:off x="9940170" y="2767344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ARD_MOSI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4" name="角丸四角形 1183">
            <a:extLst>
              <a:ext uri="{FF2B5EF4-FFF2-40B4-BE49-F238E27FC236}">
                <a16:creationId xmlns:a16="http://schemas.microsoft.com/office/drawing/2014/main" id="{B0D105D6-147E-2DF5-FBB7-DACAC6B0608E}"/>
              </a:ext>
            </a:extLst>
          </p:cNvPr>
          <p:cNvSpPr/>
          <p:nvPr/>
        </p:nvSpPr>
        <p:spPr>
          <a:xfrm>
            <a:off x="9937557" y="2936113"/>
            <a:ext cx="814875" cy="127180"/>
          </a:xfrm>
          <a:prstGeom prst="roundRect">
            <a:avLst>
              <a:gd name="adj" fmla="val 36299"/>
            </a:avLst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ARD_CS</a:t>
            </a:r>
            <a:endParaRPr kumimoji="1" lang="ja-JP" altLang="en-US" sz="9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1" name="角丸四角形 1190">
            <a:extLst>
              <a:ext uri="{FF2B5EF4-FFF2-40B4-BE49-F238E27FC236}">
                <a16:creationId xmlns:a16="http://schemas.microsoft.com/office/drawing/2014/main" id="{221FB108-57E5-5F0B-FEFF-E48694F49059}"/>
              </a:ext>
            </a:extLst>
          </p:cNvPr>
          <p:cNvSpPr/>
          <p:nvPr/>
        </p:nvSpPr>
        <p:spPr>
          <a:xfrm>
            <a:off x="8656692" y="2455272"/>
            <a:ext cx="637715" cy="606285"/>
          </a:xfrm>
          <a:prstGeom prst="roundRect">
            <a:avLst>
              <a:gd name="adj" fmla="val 13081"/>
            </a:avLst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r>
              <a:rPr kumimoji="1" lang="en-US" altLang="ja-JP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endParaRPr kumimoji="1" lang="ja-JP" altLang="en-US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四角形吹き出し 1192">
            <a:extLst>
              <a:ext uri="{FF2B5EF4-FFF2-40B4-BE49-F238E27FC236}">
                <a16:creationId xmlns:a16="http://schemas.microsoft.com/office/drawing/2014/main" id="{5D768533-B47D-9286-6A2F-EBDC28B739DC}"/>
              </a:ext>
            </a:extLst>
          </p:cNvPr>
          <p:cNvSpPr/>
          <p:nvPr/>
        </p:nvSpPr>
        <p:spPr>
          <a:xfrm>
            <a:off x="10445488" y="3234227"/>
            <a:ext cx="1626511" cy="1416523"/>
          </a:xfrm>
          <a:prstGeom prst="wedgeRectCallout">
            <a:avLst>
              <a:gd name="adj1" fmla="val -38158"/>
              <a:gd name="adj2" fmla="val -659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r>
              <a:rPr kumimoji="1" lang="en-US" altLang="ja-JP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changing R59 and R60, ”D10” and “D11” are no longer can’t be used. </a:t>
            </a:r>
          </a:p>
          <a:p>
            <a:r>
              <a:rPr kumimoji="1" lang="en-US" altLang="ja-JP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“ARD_CS” and “ARD_MOSI” for newly routed pins</a:t>
            </a:r>
            <a:endParaRPr lang="ja-JP" altLang="en-U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kumimoji="1" lang="ja-JP" alt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37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R01 product operation sample library</a:t>
            </a:r>
          </a:p>
        </p:txBody>
      </p:sp>
    </p:spTree>
    <p:extLst>
      <p:ext uri="{BB962C8B-B14F-4D97-AF65-F5344CB8AC3E}">
        <p14:creationId xmlns:p14="http://schemas.microsoft.com/office/powerpoint/2010/main" val="248525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0D57EBE-0073-9D99-DB26-0C901AA704AA}"/>
              </a:ext>
            </a:extLst>
          </p:cNvPr>
          <p:cNvSpPr/>
          <p:nvPr/>
        </p:nvSpPr>
        <p:spPr>
          <a:xfrm>
            <a:off x="185137" y="4841542"/>
            <a:ext cx="11821331" cy="1356058"/>
          </a:xfrm>
          <a:prstGeom prst="roundRect">
            <a:avLst>
              <a:gd name="adj" fmla="val 756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2B8712DC-F458-C3C9-CDA3-565E3341F12A}"/>
              </a:ext>
            </a:extLst>
          </p:cNvPr>
          <p:cNvSpPr/>
          <p:nvPr/>
        </p:nvSpPr>
        <p:spPr>
          <a:xfrm>
            <a:off x="170070" y="966115"/>
            <a:ext cx="11836399" cy="1315885"/>
          </a:xfrm>
          <a:prstGeom prst="roundRect">
            <a:avLst>
              <a:gd name="adj" fmla="val 10394"/>
            </a:avLst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7845739A-9FF1-D555-20BE-F385F09AFFD5}"/>
              </a:ext>
            </a:extLst>
          </p:cNvPr>
          <p:cNvSpPr/>
          <p:nvPr/>
        </p:nvSpPr>
        <p:spPr>
          <a:xfrm>
            <a:off x="200205" y="4068942"/>
            <a:ext cx="11806264" cy="6999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DE41C868-A876-7D3F-8CA0-CE0EC09319E4}"/>
              </a:ext>
            </a:extLst>
          </p:cNvPr>
          <p:cNvSpPr/>
          <p:nvPr/>
        </p:nvSpPr>
        <p:spPr>
          <a:xfrm>
            <a:off x="200205" y="3133023"/>
            <a:ext cx="11806264" cy="863226"/>
          </a:xfrm>
          <a:prstGeom prst="roundRect">
            <a:avLst>
              <a:gd name="adj" fmla="val 13725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CA8682A-8194-9C44-7A0F-9EBDDA0C79B7}"/>
              </a:ext>
            </a:extLst>
          </p:cNvPr>
          <p:cNvSpPr/>
          <p:nvPr/>
        </p:nvSpPr>
        <p:spPr>
          <a:xfrm>
            <a:off x="170071" y="2338164"/>
            <a:ext cx="11836398" cy="738696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DFF2F39-4CCB-A794-83C6-F0351F4FB3E6}"/>
              </a:ext>
            </a:extLst>
          </p:cNvPr>
          <p:cNvSpPr/>
          <p:nvPr/>
        </p:nvSpPr>
        <p:spPr>
          <a:xfrm>
            <a:off x="100221" y="908050"/>
            <a:ext cx="8402536" cy="5346866"/>
          </a:xfrm>
          <a:prstGeom prst="rect">
            <a:avLst/>
          </a:prstGeom>
          <a:solidFill>
            <a:schemeClr val="bg1">
              <a:alpha val="597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80E172-C0A2-402A-0886-3408310F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instance.. : Evaluation board sample code can run any MCX with r01lib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9ABB04-2823-8ABA-2016-BE639069F3F4}"/>
              </a:ext>
            </a:extLst>
          </p:cNvPr>
          <p:cNvSpPr txBox="1"/>
          <p:nvPr/>
        </p:nvSpPr>
        <p:spPr>
          <a:xfrm>
            <a:off x="526399" y="5893964"/>
            <a:ext cx="12936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FRDM-MCXN947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04D163-5629-0D2E-ACD5-F336B1540DCA}"/>
              </a:ext>
            </a:extLst>
          </p:cNvPr>
          <p:cNvSpPr txBox="1"/>
          <p:nvPr/>
        </p:nvSpPr>
        <p:spPr>
          <a:xfrm>
            <a:off x="4175352" y="5891336"/>
            <a:ext cx="12663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FRDM-MCXA156</a:t>
            </a:r>
            <a:endParaRPr kumimoji="1" lang="ja-JP" altLang="en-US" sz="1200" b="1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D5F6F90-D553-FF2E-ACD5-9B35AFAB83C6}"/>
              </a:ext>
            </a:extLst>
          </p:cNvPr>
          <p:cNvSpPr/>
          <p:nvPr/>
        </p:nvSpPr>
        <p:spPr>
          <a:xfrm>
            <a:off x="243630" y="4200645"/>
            <a:ext cx="1905840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FBEB9D-EBB1-2F9A-54E7-0568D77438F0}"/>
              </a:ext>
            </a:extLst>
          </p:cNvPr>
          <p:cNvSpPr/>
          <p:nvPr/>
        </p:nvSpPr>
        <p:spPr>
          <a:xfrm>
            <a:off x="4011782" y="4196831"/>
            <a:ext cx="1459760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3EFE28E5-4BE0-DCD4-9F40-3D8AE38D5C9D}"/>
              </a:ext>
            </a:extLst>
          </p:cNvPr>
          <p:cNvSpPr/>
          <p:nvPr/>
        </p:nvSpPr>
        <p:spPr>
          <a:xfrm>
            <a:off x="3209053" y="3323621"/>
            <a:ext cx="2852002" cy="47045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r01lib</a:t>
            </a:r>
            <a:r>
              <a:rPr kumimoji="1" lang="en-US" altLang="ja-JP" sz="12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(+ r01device)</a:t>
            </a:r>
            <a:endParaRPr kumimoji="1" lang="ja-JP" altLang="en-US" sz="12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D6A742A-75FB-8270-E4EC-D40E44119247}"/>
              </a:ext>
            </a:extLst>
          </p:cNvPr>
          <p:cNvSpPr/>
          <p:nvPr/>
        </p:nvSpPr>
        <p:spPr>
          <a:xfrm>
            <a:off x="337332" y="2452914"/>
            <a:ext cx="132937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BE0E361-8251-A7B1-ABF6-CC15B1202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7" y="1285558"/>
            <a:ext cx="1912797" cy="107594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BF3881F-B53C-AE0A-F1FB-0D38E4B8B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77" y="1436472"/>
            <a:ext cx="1946400" cy="77690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435FF1-3A54-59ED-1C68-5A61A9C98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963" y="1428562"/>
            <a:ext cx="1042526" cy="7927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A0C03B1-CA9B-14E0-3386-8CCFCB51A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921" y="1436472"/>
            <a:ext cx="1694799" cy="79415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701E966-D492-1F57-3116-E6A51C66CC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403" y="1441131"/>
            <a:ext cx="1144067" cy="780159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0E4C4E5-89D1-8DD0-4ED6-1CAAB6B44723}"/>
              </a:ext>
            </a:extLst>
          </p:cNvPr>
          <p:cNvSpPr/>
          <p:nvPr/>
        </p:nvSpPr>
        <p:spPr>
          <a:xfrm>
            <a:off x="1742376" y="2452914"/>
            <a:ext cx="1946401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7B4FFED-8B6E-C3B0-32B5-B0C9B74D9C3D}"/>
              </a:ext>
            </a:extLst>
          </p:cNvPr>
          <p:cNvSpPr/>
          <p:nvPr/>
        </p:nvSpPr>
        <p:spPr>
          <a:xfrm>
            <a:off x="4980096" y="2457088"/>
            <a:ext cx="1042526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3DB9472C-8E79-E0EE-1971-EA665F12BCF3}"/>
              </a:ext>
            </a:extLst>
          </p:cNvPr>
          <p:cNvSpPr/>
          <p:nvPr/>
        </p:nvSpPr>
        <p:spPr>
          <a:xfrm>
            <a:off x="6453945" y="2454792"/>
            <a:ext cx="1691050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8389EDD-53E7-6A5B-2CDA-45CFA43051DF}"/>
              </a:ext>
            </a:extLst>
          </p:cNvPr>
          <p:cNvSpPr/>
          <p:nvPr/>
        </p:nvSpPr>
        <p:spPr>
          <a:xfrm>
            <a:off x="3762403" y="2458249"/>
            <a:ext cx="1144067" cy="47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App</a:t>
            </a:r>
            <a:endParaRPr kumimoji="1" lang="ja-JP" altLang="en-US" sz="16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FBFD1BF1-D9C3-4890-BEAB-5F63E0333DAC}"/>
              </a:ext>
            </a:extLst>
          </p:cNvPr>
          <p:cNvSpPr/>
          <p:nvPr/>
        </p:nvSpPr>
        <p:spPr>
          <a:xfrm>
            <a:off x="6081948" y="1798626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55DEA321-E75F-C3B7-2C69-86715E269F59}"/>
              </a:ext>
            </a:extLst>
          </p:cNvPr>
          <p:cNvSpPr/>
          <p:nvPr/>
        </p:nvSpPr>
        <p:spPr>
          <a:xfrm>
            <a:off x="6186534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0237396-F7D7-4C36-DD45-83A610F61848}"/>
              </a:ext>
            </a:extLst>
          </p:cNvPr>
          <p:cNvSpPr/>
          <p:nvPr/>
        </p:nvSpPr>
        <p:spPr>
          <a:xfrm>
            <a:off x="6293496" y="1796220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EF326643-7E5F-E25D-C0FD-5856F9C681F6}"/>
              </a:ext>
            </a:extLst>
          </p:cNvPr>
          <p:cNvSpPr/>
          <p:nvPr/>
        </p:nvSpPr>
        <p:spPr>
          <a:xfrm>
            <a:off x="6081948" y="2642294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4043D91E-B56F-3CAF-2648-0FE444CD2691}"/>
              </a:ext>
            </a:extLst>
          </p:cNvPr>
          <p:cNvSpPr/>
          <p:nvPr/>
        </p:nvSpPr>
        <p:spPr>
          <a:xfrm>
            <a:off x="6186534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C9E21FA9-7816-033E-1D31-9929FB4301EC}"/>
              </a:ext>
            </a:extLst>
          </p:cNvPr>
          <p:cNvSpPr/>
          <p:nvPr/>
        </p:nvSpPr>
        <p:spPr>
          <a:xfrm>
            <a:off x="6293496" y="2639888"/>
            <a:ext cx="90152" cy="90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D8A52D8-4B01-3F5F-ECCA-E7BDDF802ECB}"/>
              </a:ext>
            </a:extLst>
          </p:cNvPr>
          <p:cNvSpPr txBox="1"/>
          <p:nvPr/>
        </p:nvSpPr>
        <p:spPr>
          <a:xfrm>
            <a:off x="665386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RTC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22840B3-780A-B7ED-78C3-A2373B2CE294}"/>
              </a:ext>
            </a:extLst>
          </p:cNvPr>
          <p:cNvSpPr txBox="1"/>
          <p:nvPr/>
        </p:nvSpPr>
        <p:spPr>
          <a:xfrm>
            <a:off x="2378945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GPIO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0E657C-1C4B-A45E-6297-22B802D741BD}"/>
              </a:ext>
            </a:extLst>
          </p:cNvPr>
          <p:cNvSpPr txBox="1"/>
          <p:nvPr/>
        </p:nvSpPr>
        <p:spPr>
          <a:xfrm>
            <a:off x="4150090" y="1009484"/>
            <a:ext cx="3686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LCD</a:t>
            </a:r>
          </a:p>
          <a:p>
            <a:pPr algn="ctr"/>
            <a:r>
              <a:rPr kumimoji="1" lang="en-US" altLang="ja-JP" sz="1200" b="1" dirty="0"/>
              <a:t>(I²C)</a:t>
            </a:r>
            <a:endParaRPr kumimoji="1" lang="ja-JP" altLang="en-US" sz="12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1CAA1CD-673A-DEEA-EE44-2DAA9AE097A6}"/>
              </a:ext>
            </a:extLst>
          </p:cNvPr>
          <p:cNvSpPr txBox="1"/>
          <p:nvPr/>
        </p:nvSpPr>
        <p:spPr>
          <a:xfrm>
            <a:off x="5036782" y="1009484"/>
            <a:ext cx="900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Temp </a:t>
            </a:r>
            <a:r>
              <a:rPr kumimoji="1" lang="en-US" altLang="ja-JP" sz="1200" b="1" dirty="0" err="1"/>
              <a:t>sens.</a:t>
            </a:r>
            <a:endParaRPr kumimoji="1" lang="en-US" altLang="ja-JP" sz="1200" b="1" dirty="0"/>
          </a:p>
          <a:p>
            <a:pPr algn="ctr"/>
            <a:r>
              <a:rPr kumimoji="1" lang="en-US" altLang="ja-JP" sz="1200" b="1" dirty="0"/>
              <a:t>(I3C)</a:t>
            </a:r>
            <a:endParaRPr kumimoji="1" lang="ja-JP" altLang="en-US" sz="12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427CC43-1201-6BBE-EF7F-BCBB06259C41}"/>
              </a:ext>
            </a:extLst>
          </p:cNvPr>
          <p:cNvSpPr txBox="1"/>
          <p:nvPr/>
        </p:nvSpPr>
        <p:spPr>
          <a:xfrm>
            <a:off x="6943689" y="1009484"/>
            <a:ext cx="673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LED</a:t>
            </a:r>
          </a:p>
          <a:p>
            <a:pPr algn="ctr"/>
            <a:r>
              <a:rPr kumimoji="1" lang="en-US" altLang="ja-JP" sz="1200" b="1" dirty="0"/>
              <a:t>(I²C/SPI)</a:t>
            </a:r>
            <a:endParaRPr kumimoji="1" lang="ja-JP" altLang="en-US" sz="1200" b="1" dirty="0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513492C7-7A9A-00F8-6841-94DE4AEE6C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30" y="5003498"/>
            <a:ext cx="1859163" cy="828802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0E9F6354-A2D2-653D-02CB-E4E90434E4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470" y="5010003"/>
            <a:ext cx="1819909" cy="824482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5AFE36E-0A51-7225-8D65-417E5F08623F}"/>
              </a:ext>
            </a:extLst>
          </p:cNvPr>
          <p:cNvSpPr txBox="1"/>
          <p:nvPr/>
        </p:nvSpPr>
        <p:spPr>
          <a:xfrm>
            <a:off x="2413413" y="5889718"/>
            <a:ext cx="12920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FRDM-MCXN236</a:t>
            </a:r>
            <a:endParaRPr kumimoji="1" lang="ja-JP" altLang="en-US" sz="1200" b="1" dirty="0"/>
          </a:p>
        </p:txBody>
      </p:sp>
      <p:sp>
        <p:nvSpPr>
          <p:cNvPr id="43" name="角丸四角形 42">
            <a:extLst>
              <a:ext uri="{FF2B5EF4-FFF2-40B4-BE49-F238E27FC236}">
                <a16:creationId xmlns:a16="http://schemas.microsoft.com/office/drawing/2014/main" id="{79243247-0F89-12C7-C68B-D98687354E9A}"/>
              </a:ext>
            </a:extLst>
          </p:cNvPr>
          <p:cNvSpPr/>
          <p:nvPr/>
        </p:nvSpPr>
        <p:spPr>
          <a:xfrm>
            <a:off x="2200784" y="4193940"/>
            <a:ext cx="1762966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87B9A7B-D62C-56F4-A308-C38057E85DB4}"/>
              </a:ext>
            </a:extLst>
          </p:cNvPr>
          <p:cNvSpPr txBox="1"/>
          <p:nvPr/>
        </p:nvSpPr>
        <p:spPr>
          <a:xfrm>
            <a:off x="8739613" y="5427238"/>
            <a:ext cx="14923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FRDM-MCX boards</a:t>
            </a:r>
            <a:endParaRPr kumimoji="1" lang="ja-JP" altLang="en-US" sz="12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4CDE03-20F8-0E04-C445-F751A1B62250}"/>
              </a:ext>
            </a:extLst>
          </p:cNvPr>
          <p:cNvSpPr txBox="1"/>
          <p:nvPr/>
        </p:nvSpPr>
        <p:spPr>
          <a:xfrm>
            <a:off x="8697330" y="4244500"/>
            <a:ext cx="29350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SDK for each MCX boards</a:t>
            </a:r>
          </a:p>
          <a:p>
            <a:pPr algn="l"/>
            <a:r>
              <a:rPr kumimoji="1" lang="en-US" altLang="ja-JP" sz="1200" dirty="0"/>
              <a:t>Drivers for each MCU and peripherals</a:t>
            </a:r>
            <a:endParaRPr kumimoji="1" lang="ja-JP" altLang="en-US" sz="12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6C3946C-691F-1AC6-D2B4-AD4E308618F7}"/>
              </a:ext>
            </a:extLst>
          </p:cNvPr>
          <p:cNvSpPr txBox="1"/>
          <p:nvPr/>
        </p:nvSpPr>
        <p:spPr>
          <a:xfrm>
            <a:off x="8697330" y="3295902"/>
            <a:ext cx="31660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“r01lib” is an abstraction layer for MCXs</a:t>
            </a:r>
          </a:p>
          <a:p>
            <a:pPr algn="l"/>
            <a:r>
              <a:rPr kumimoji="1" lang="en-US" altLang="ja-JP" sz="1200" dirty="0"/>
              <a:t>Abstracting I3C, I²C, SPI, GPIO, Timer, Interrupt with simple C++ API</a:t>
            </a:r>
          </a:p>
          <a:p>
            <a:pPr algn="l"/>
            <a:endParaRPr kumimoji="1" lang="ja-JP" altLang="en-US" sz="12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BE0E820-35C3-9CDD-CB73-D8AA26A81379}"/>
              </a:ext>
            </a:extLst>
          </p:cNvPr>
          <p:cNvSpPr txBox="1"/>
          <p:nvPr/>
        </p:nvSpPr>
        <p:spPr>
          <a:xfrm>
            <a:off x="8697330" y="2432676"/>
            <a:ext cx="31660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Application for each ARD boards</a:t>
            </a:r>
          </a:p>
          <a:p>
            <a:pPr algn="l"/>
            <a:r>
              <a:rPr kumimoji="1" lang="en-US" altLang="ja-JP" sz="1200" dirty="0"/>
              <a:t>Written on “r01lib”. </a:t>
            </a:r>
            <a:r>
              <a:rPr kumimoji="1" lang="en-US" altLang="ja-JP" sz="1200" b="1" dirty="0"/>
              <a:t>Same code runs on any MCX boards </a:t>
            </a:r>
            <a:endParaRPr kumimoji="1" lang="ja-JP" altLang="en-US" sz="1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EF9B1C0-4E0F-A499-AE7A-44A5BB9E4C7B}"/>
              </a:ext>
            </a:extLst>
          </p:cNvPr>
          <p:cNvSpPr txBox="1"/>
          <p:nvPr/>
        </p:nvSpPr>
        <p:spPr>
          <a:xfrm>
            <a:off x="8739613" y="1567802"/>
            <a:ext cx="25391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b="1" dirty="0"/>
              <a:t>R01 Arduino shield (ARD) boards</a:t>
            </a:r>
            <a:endParaRPr kumimoji="1" lang="ja-JP" altLang="en-US" sz="1200" b="1" dirty="0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2890E2D-9FE4-9AF9-AEAD-40F9D757FFE3}"/>
              </a:ext>
            </a:extLst>
          </p:cNvPr>
          <p:cNvCxnSpPr>
            <a:endCxn id="9" idx="0"/>
          </p:cNvCxnSpPr>
          <p:nvPr/>
        </p:nvCxnSpPr>
        <p:spPr>
          <a:xfrm>
            <a:off x="4334435" y="2923366"/>
            <a:ext cx="300619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672C0C5E-CED2-0DFB-5CF6-F273CF1FB0F7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4635054" y="2927540"/>
            <a:ext cx="866305" cy="39608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C8DDDB2-1BCD-EABF-756F-4BEF0C162246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4635054" y="2925244"/>
            <a:ext cx="2664416" cy="39837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99D93B9-13C6-B910-52E0-F11E6F021D6B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2715577" y="2923366"/>
            <a:ext cx="1919477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A7D4C7F-EEF0-0BAA-3491-60FC06D563B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002018" y="2923366"/>
            <a:ext cx="3633036" cy="4002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B24EC38D-CCDA-E219-47FE-76D3778D7DE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5054" y="3794073"/>
            <a:ext cx="106608" cy="4027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C0DFAB4-5555-FE8E-B598-E1E10002FB07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1196550" y="3794073"/>
            <a:ext cx="3438504" cy="4065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68BC958-89C8-E927-2983-007A46E1537E}"/>
              </a:ext>
            </a:extLst>
          </p:cNvPr>
          <p:cNvCxnSpPr>
            <a:cxnSpLocks/>
            <a:stCxn id="43" idx="0"/>
            <a:endCxn id="9" idx="2"/>
          </p:cNvCxnSpPr>
          <p:nvPr/>
        </p:nvCxnSpPr>
        <p:spPr>
          <a:xfrm flipV="1">
            <a:off x="3082267" y="3794073"/>
            <a:ext cx="1552787" cy="3998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32CAFA-0689-8B49-F849-B439A421B3CC}"/>
              </a:ext>
            </a:extLst>
          </p:cNvPr>
          <p:cNvSpPr txBox="1"/>
          <p:nvPr/>
        </p:nvSpPr>
        <p:spPr>
          <a:xfrm>
            <a:off x="5668034" y="5889718"/>
            <a:ext cx="12615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FRDM-MCXA153</a:t>
            </a:r>
            <a:endParaRPr kumimoji="1" lang="ja-JP" altLang="en-US" sz="1200" b="1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FE669B54-BB1B-755E-BB20-15879AFCF6D9}"/>
              </a:ext>
            </a:extLst>
          </p:cNvPr>
          <p:cNvSpPr/>
          <p:nvPr/>
        </p:nvSpPr>
        <p:spPr>
          <a:xfrm>
            <a:off x="5519575" y="4190836"/>
            <a:ext cx="1439420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7FDA48E-6EEB-7361-D6A1-DD7CC776E4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486" y="5010003"/>
            <a:ext cx="1410508" cy="82050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EB7EA15-FCAB-A8E5-471B-37157C9CB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1782" y="5010003"/>
            <a:ext cx="1468556" cy="822825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9243318-0F7B-2316-33C9-B63BABD479A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635054" y="3794073"/>
            <a:ext cx="2921894" cy="3967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図 40">
            <a:extLst>
              <a:ext uri="{FF2B5EF4-FFF2-40B4-BE49-F238E27FC236}">
                <a16:creationId xmlns:a16="http://schemas.microsoft.com/office/drawing/2014/main" id="{32A97D99-7FB3-86EE-3321-C38BA0E884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2284" y="5010003"/>
            <a:ext cx="1422439" cy="820500"/>
          </a:xfrm>
          <a:prstGeom prst="rect">
            <a:avLst/>
          </a:prstGeom>
        </p:spPr>
      </p:pic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FC86769-2964-64A4-4E3C-8ED92B275017}"/>
              </a:ext>
            </a:extLst>
          </p:cNvPr>
          <p:cNvSpPr txBox="1"/>
          <p:nvPr/>
        </p:nvSpPr>
        <p:spPr>
          <a:xfrm>
            <a:off x="7059859" y="5889718"/>
            <a:ext cx="132728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200" b="1" dirty="0"/>
              <a:t>FRDM-MCXC444</a:t>
            </a:r>
            <a:endParaRPr kumimoji="1" lang="ja-JP" altLang="en-US" sz="1200" b="1" dirty="0"/>
          </a:p>
        </p:txBody>
      </p:sp>
      <p:sp>
        <p:nvSpPr>
          <p:cNvPr id="59" name="角丸四角形 58">
            <a:extLst>
              <a:ext uri="{FF2B5EF4-FFF2-40B4-BE49-F238E27FC236}">
                <a16:creationId xmlns:a16="http://schemas.microsoft.com/office/drawing/2014/main" id="{AE5A231E-E771-A747-9341-70516341C11A}"/>
              </a:ext>
            </a:extLst>
          </p:cNvPr>
          <p:cNvSpPr/>
          <p:nvPr/>
        </p:nvSpPr>
        <p:spPr>
          <a:xfrm>
            <a:off x="7001994" y="4193940"/>
            <a:ext cx="1439420" cy="4704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SDK</a:t>
            </a:r>
            <a:endParaRPr kumimoji="1" lang="ja-JP" altLang="en-US" sz="16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FAE730DC-A4AF-0403-86A4-5DC640ED3848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4635054" y="3794073"/>
            <a:ext cx="1604231" cy="3967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08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Library for R01 products operation on </a:t>
            </a:r>
            <a:r>
              <a:rPr kumimoji="1" lang="en-US" altLang="ja-JP" dirty="0" err="1">
                <a:latin typeface="Meiryo" panose="020B0604030504040204" pitchFamily="34" charset="-128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lang="en-US" altLang="ja-JP" sz="1800" b="1" dirty="0"/>
              <a:t>imple interface to </a:t>
            </a:r>
            <a:r>
              <a:rPr lang="en-US" altLang="ja-JP" sz="1800" dirty="0"/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r01device</a:t>
            </a:r>
            <a:r>
              <a:rPr lang="en-US" altLang="ja-JP" dirty="0"/>
              <a:t> = A class driver correction for </a:t>
            </a:r>
            <a:r>
              <a:rPr lang="en-US" altLang="ja-JP" b="1" dirty="0"/>
              <a:t>r01 device </a:t>
            </a:r>
            <a:r>
              <a:rPr lang="en-US" altLang="ja-JP" dirty="0"/>
              <a:t>operations</a:t>
            </a:r>
          </a:p>
          <a:p>
            <a:endParaRPr lang="en-US" altLang="ja-JP" dirty="0"/>
          </a:p>
          <a:p>
            <a:r>
              <a:rPr lang="en-US" altLang="ja-JP" dirty="0"/>
              <a:t>Delivered as a part of </a:t>
            </a:r>
            <a:r>
              <a:rPr lang="en-US" altLang="ja-JP" b="1" dirty="0"/>
              <a:t>r01lib</a:t>
            </a:r>
          </a:p>
          <a:p>
            <a:endParaRPr lang="en-US" altLang="ja-JP" dirty="0"/>
          </a:p>
          <a:p>
            <a:r>
              <a:rPr lang="en-US" altLang="ja-JP" dirty="0"/>
              <a:t>Abstracting device operation</a:t>
            </a:r>
          </a:p>
          <a:p>
            <a:pPr lvl="1"/>
            <a:r>
              <a:rPr lang="en-US" altLang="ja-JP" dirty="0"/>
              <a:t>To present devices’ main features with simple interfaces</a:t>
            </a:r>
          </a:p>
          <a:p>
            <a:pPr lvl="1"/>
            <a:r>
              <a:rPr lang="en-US" altLang="ja-JP" dirty="0"/>
              <a:t>User don’t need to care register level operation</a:t>
            </a:r>
          </a:p>
          <a:p>
            <a:pPr lvl="1"/>
            <a:r>
              <a:rPr lang="en-US" altLang="ja-JP" dirty="0"/>
              <a:t>If user need to access register, it can be done through register access APIs</a:t>
            </a:r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9966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3A6D35E9-DAB8-9664-D401-104D2090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35" y="1360755"/>
            <a:ext cx="8169909" cy="5508000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8176F4CD-5B14-7CA3-D558-899EE393A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7764593" y="-295244"/>
            <a:ext cx="4464000" cy="7163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Available device classes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8245687" y="4260423"/>
            <a:ext cx="3257550" cy="226315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891357" y="4374724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42C0F2E8-2B7D-351B-3C4F-0143AEA958EC}"/>
              </a:ext>
            </a:extLst>
          </p:cNvPr>
          <p:cNvSpPr txBox="1">
            <a:spLocks/>
          </p:cNvSpPr>
          <p:nvPr/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All available classes can be found on online document</a:t>
            </a:r>
          </a:p>
        </p:txBody>
      </p:sp>
    </p:spTree>
    <p:extLst>
      <p:ext uri="{BB962C8B-B14F-4D97-AF65-F5344CB8AC3E}">
        <p14:creationId xmlns:p14="http://schemas.microsoft.com/office/powerpoint/2010/main" val="2506803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r01device operation sample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API</a:t>
            </a:r>
          </a:p>
        </p:txBody>
      </p:sp>
    </p:spTree>
    <p:extLst>
      <p:ext uri="{BB962C8B-B14F-4D97-AF65-F5344CB8AC3E}">
        <p14:creationId xmlns:p14="http://schemas.microsoft.com/office/powerpoint/2010/main" val="1662850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498150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I3C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i3c( I3C_SDA, I3C_SCL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50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P3T1755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p3t1755( i3c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float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temp;</a:t>
            </a:r>
            <a:b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i3c.ccc_broadcast(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BROADCAST_RSTDAA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NULL, 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i3c.ccc_set( CCC::</a:t>
            </a:r>
            <a:r>
              <a:rPr lang="en-US" altLang="ja-JP" sz="1400" i="1" dirty="0">
                <a:solidFill>
                  <a:srgbClr val="000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DIRECT_SETDASA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0x48, 0x08 &lt;&lt;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p3t1755.address_overwrite( 0x08 );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temp = p3t1755;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400" dirty="0">
                <a:solidFill>
                  <a:srgbClr val="2A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"Temperature: %8.4f˚C\r\n"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temp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1 : P3T1755</a:t>
            </a:r>
            <a:br>
              <a:rPr kumimoji="1" lang="en-US" altLang="ja-JP" dirty="0"/>
            </a:br>
            <a:r>
              <a:rPr kumimoji="1" lang="en-US" altLang="ja-JP" sz="1800" dirty="0"/>
              <a:t>Interface to temp sensor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P3T1755 class makes an interface for the I3C device</a:t>
            </a:r>
          </a:p>
          <a:p>
            <a:r>
              <a:rPr kumimoji="1" lang="en-US" altLang="ja-JP" dirty="0"/>
              <a:t>Register level access is abstracted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This sample is using CCC interface in I3C class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125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70350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"led/PCA9955B.h"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ledd.begin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( 1.0, </a:t>
            </a: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PCA9955B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ja-JP" sz="1600" i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ARDUINO_SHIELD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b="1" dirty="0">
              <a:solidFill>
                <a:srgbClr val="7F0055"/>
              </a:solidFill>
              <a:effectLst/>
              <a:highlight>
                <a:srgbClr val="E0E0E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1.0 );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ledd.pwm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( 0, 0.0 );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wait( 0.1 );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2 : PCA9955B</a:t>
            </a:r>
            <a:br>
              <a:rPr kumimoji="1" lang="en-US" altLang="ja-JP" dirty="0"/>
            </a:br>
            <a:r>
              <a:rPr kumimoji="1" lang="en-US" altLang="ja-JP" sz="1800" dirty="0"/>
              <a:t>Interface to LED driver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PCA9955B class makes an interface for the LED driver</a:t>
            </a:r>
          </a:p>
          <a:p>
            <a:r>
              <a:rPr kumimoji="1" lang="en-US" altLang="ja-JP" dirty="0"/>
              <a:t>PWM can be controlled through instance method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64628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C7C19D-3DB4-6DCF-3861-BBD4BBCEB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150937"/>
            <a:ext cx="6393919" cy="5196075"/>
          </a:xfr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"r01lib.h"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time.h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ja-JP" sz="16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/PCF2131_I2C.h”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i2c( I2C_SDA, I2C_SCL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PCF2131_I2C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i2c );</a:t>
            </a:r>
            <a:b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ja-JP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time_t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rtc.time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NULL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ja-JP" sz="16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"time: %s"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ja-JP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current_time</a:t>
            </a: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wait( 1 );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7F14F1-EC11-CE61-1D69-56AD73D4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3 : PCF2131</a:t>
            </a:r>
            <a:br>
              <a:rPr kumimoji="1" lang="en-US" altLang="ja-JP" dirty="0"/>
            </a:br>
            <a:r>
              <a:rPr kumimoji="1" lang="en-US" altLang="ja-JP" sz="1800" dirty="0"/>
              <a:t>Interface to RTC</a:t>
            </a:r>
            <a:endParaRPr kumimoji="1" lang="ja-JP" altLang="en-US" sz="1800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00017928-A2E8-0C44-F25E-EB82209AC3D3}"/>
              </a:ext>
            </a:extLst>
          </p:cNvPr>
          <p:cNvSpPr txBox="1">
            <a:spLocks/>
          </p:cNvSpPr>
          <p:nvPr/>
        </p:nvSpPr>
        <p:spPr>
          <a:xfrm>
            <a:off x="7077875" y="1150938"/>
            <a:ext cx="4734713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PCF2131 class makes an interface for the RTC</a:t>
            </a:r>
          </a:p>
          <a:p>
            <a:r>
              <a:rPr kumimoji="1" lang="en-US" altLang="ja-JP" dirty="0"/>
              <a:t>The interface data format is compatible with “</a:t>
            </a:r>
            <a:r>
              <a:rPr kumimoji="1" lang="en-US" altLang="ja-JP" dirty="0" err="1"/>
              <a:t>time.h</a:t>
            </a:r>
            <a:r>
              <a:rPr kumimoji="1" lang="en-US" altLang="ja-JP" dirty="0"/>
              <a:t>” in C standard lib. 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4866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Repository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 to the code</a:t>
            </a:r>
          </a:p>
        </p:txBody>
      </p:sp>
    </p:spTree>
    <p:extLst>
      <p:ext uri="{BB962C8B-B14F-4D97-AF65-F5344CB8AC3E}">
        <p14:creationId xmlns:p14="http://schemas.microsoft.com/office/powerpoint/2010/main" val="2150748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F4B848-6C50-FF49-F6B0-317399FA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 library and sample code available for these ARD boards</a:t>
            </a:r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595948CE-FFDE-EB3F-435A-00BF59570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000416"/>
              </p:ext>
            </p:extLst>
          </p:nvPr>
        </p:nvGraphicFramePr>
        <p:xfrm>
          <a:off x="1242300" y="840246"/>
          <a:ext cx="4853353" cy="5490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823">
                  <a:extLst>
                    <a:ext uri="{9D8B030D-6E8A-4147-A177-3AD203B41FA5}">
                      <a16:colId xmlns:a16="http://schemas.microsoft.com/office/drawing/2014/main" val="2506223079"/>
                    </a:ext>
                  </a:extLst>
                </a:gridCol>
                <a:gridCol w="3594530">
                  <a:extLst>
                    <a:ext uri="{9D8B030D-6E8A-4147-A177-3AD203B41FA5}">
                      <a16:colId xmlns:a16="http://schemas.microsoft.com/office/drawing/2014/main" val="80984741"/>
                    </a:ext>
                  </a:extLst>
                </a:gridCol>
              </a:tblGrid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category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type#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6470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Bus repeater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PCA9617A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2695249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GPIO expander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PCAL6408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6038417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GPIO expander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PCAL6416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923111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GPIO expander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PCAL6524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9277873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GPIO expander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PCAL6534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748242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LCD driver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PCA8561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0454963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LED controller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PCA9955B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426894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LED controller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PCA9957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899266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LED controller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sng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PCA9959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4266593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Mux/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Sw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PCA9846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6119814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PCF2131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4674304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PCF85053A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4104298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PCF85063A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9803006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PCF85063TP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1118789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PCF85263A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3882121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Temp sensor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P3T1035 / P3T2030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044495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Temp sensor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P3T1085 / P3T1755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0166192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Temp sensor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PCT2075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035071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VLT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NTS0304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3623384"/>
                  </a:ext>
                </a:extLst>
              </a:tr>
              <a:tr h="26144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AFE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NAFE13388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547793"/>
                  </a:ext>
                </a:extLst>
              </a:tr>
            </a:tbl>
          </a:graphicData>
        </a:graphic>
      </p:graphicFrame>
      <p:pic>
        <p:nvPicPr>
          <p:cNvPr id="7" name="図 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BD16E9A1-D257-9E4F-F035-835D0C48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229" y="840246"/>
            <a:ext cx="3185237" cy="44994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22AF005-8325-891F-3575-221A18B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929" y="2200588"/>
            <a:ext cx="3185237" cy="44865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429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C96D52E-4D4E-D10F-7138-5ED0E9D23D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571722"/>
            <a:ext cx="11433175" cy="4068425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2"/>
              </a:rPr>
              <a:t>https://github.com/teddokano/r01lib_MCUXpresso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dirty="0"/>
              <a:t>Including both r01lib and r01device source code</a:t>
            </a:r>
          </a:p>
          <a:p>
            <a:pPr lvl="1"/>
            <a:r>
              <a:rPr kumimoji="1" lang="en-US" altLang="ja-JP" dirty="0"/>
              <a:t>This repo including sample/test code for available features</a:t>
            </a:r>
          </a:p>
          <a:p>
            <a:pPr lvl="2"/>
            <a:r>
              <a:rPr kumimoji="1" lang="en-US" altLang="ja-JP" dirty="0" err="1"/>
              <a:t>DigitalInOut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DigirtalIn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DigitalOut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BusIn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BusOut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InterruptIn</a:t>
            </a:r>
            <a:r>
              <a:rPr kumimoji="1" lang="en-US" altLang="ja-JP" dirty="0"/>
              <a:t>, Ticker, I3C, I2C, SPI classes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The device usage samples with ‘r01device’ are available in  </a:t>
            </a:r>
            <a:r>
              <a:rPr kumimoji="1" lang="en-US" altLang="ja-JP" dirty="0">
                <a:hlinkClick r:id="rId3"/>
              </a:rPr>
              <a:t>https://github.com/teddokano/arduino_shields_on_mcx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Sample code to operate ARD boards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Repo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655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041979D-D182-8FDC-43CC-6B7D0801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12"/>
          <a:stretch/>
        </p:blipFill>
        <p:spPr>
          <a:xfrm>
            <a:off x="5293904" y="530735"/>
            <a:ext cx="6948000" cy="63720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Write your code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CC7B188-BD6B-26C3-9197-E2C36F762D44}"/>
              </a:ext>
            </a:extLst>
          </p:cNvPr>
          <p:cNvSpPr/>
          <p:nvPr/>
        </p:nvSpPr>
        <p:spPr>
          <a:xfrm>
            <a:off x="5657610" y="4255993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C7A24DE3-86A6-0BF5-2F8E-A9EF038CB11C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5278197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template project and overwrite </a:t>
            </a:r>
          </a:p>
          <a:p>
            <a:pPr marL="0" indent="0">
              <a:buNone/>
            </a:pP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main.cpp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If needed, new files (.c/.</a:t>
            </a:r>
            <a:r>
              <a:rPr lang="en-US" altLang="ja-JP" dirty="0" err="1"/>
              <a:t>cpp</a:t>
            </a:r>
            <a:r>
              <a:rPr lang="en-US" altLang="ja-JP" dirty="0"/>
              <a:t>/.h) can be added in </a:t>
            </a:r>
            <a:r>
              <a:rPr lang="en-US" altLang="ja-JP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source/</a:t>
            </a:r>
            <a:r>
              <a:rPr lang="en-US" altLang="ja-JP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/>
              <a:t>folder. 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96F10272-3D78-BDC3-C42F-4DAD723A8D91}"/>
              </a:ext>
            </a:extLst>
          </p:cNvPr>
          <p:cNvSpPr/>
          <p:nvPr/>
        </p:nvSpPr>
        <p:spPr>
          <a:xfrm>
            <a:off x="5657610" y="5511052"/>
            <a:ext cx="4023520" cy="32879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78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D6E3D6-F3C1-80DD-359A-95A76079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Hardware/Software structure</a:t>
            </a:r>
            <a:endParaRPr kumimoji="1" lang="ja-JP" altLang="en-US">
              <a:latin typeface="+mj-lt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6D745B-4204-E68C-7BD7-95698BB409BC}"/>
              </a:ext>
            </a:extLst>
          </p:cNvPr>
          <p:cNvSpPr/>
          <p:nvPr/>
        </p:nvSpPr>
        <p:spPr>
          <a:xfrm>
            <a:off x="3432661" y="4775951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MCXNxxx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/ FRDM-</a:t>
            </a:r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MCXAxxx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D49C80-08E5-4C0E-C105-26ADA45D8696}"/>
              </a:ext>
            </a:extLst>
          </p:cNvPr>
          <p:cNvSpPr/>
          <p:nvPr/>
        </p:nvSpPr>
        <p:spPr>
          <a:xfrm>
            <a:off x="3432314" y="5699580"/>
            <a:ext cx="5327373" cy="576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R01 products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C241026-97CB-42E5-528F-A36A0495176A}"/>
              </a:ext>
            </a:extLst>
          </p:cNvPr>
          <p:cNvSpPr/>
          <p:nvPr/>
        </p:nvSpPr>
        <p:spPr>
          <a:xfrm>
            <a:off x="3432314" y="3840168"/>
            <a:ext cx="5327373" cy="585216"/>
          </a:xfrm>
          <a:prstGeom prst="roundRect">
            <a:avLst>
              <a:gd name="adj" fmla="val 37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 err="1">
                <a:latin typeface="+mj-lt"/>
                <a:cs typeface="Poppins SemiBold" panose="00000700000000000000" pitchFamily="2" charset="0"/>
              </a:rPr>
              <a:t>MCUXpresso</a:t>
            </a:r>
            <a:r>
              <a:rPr kumimoji="1" lang="en-US" altLang="ja-JP" dirty="0">
                <a:latin typeface="+mj-lt"/>
                <a:cs typeface="Poppins SemiBold" panose="00000700000000000000" pitchFamily="2" charset="0"/>
              </a:rPr>
              <a:t> SDK</a:t>
            </a:r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6375C94-CE6A-8222-9AAA-F4C5B822E95F}"/>
              </a:ext>
            </a:extLst>
          </p:cNvPr>
          <p:cNvSpPr/>
          <p:nvPr/>
        </p:nvSpPr>
        <p:spPr>
          <a:xfrm>
            <a:off x="3432314" y="2870480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r01lib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F073DC4-C7EF-5D29-A594-D86FBC9E1AA0}"/>
              </a:ext>
            </a:extLst>
          </p:cNvPr>
          <p:cNvSpPr/>
          <p:nvPr/>
        </p:nvSpPr>
        <p:spPr>
          <a:xfrm>
            <a:off x="6096348" y="1934697"/>
            <a:ext cx="2663339" cy="585216"/>
          </a:xfrm>
          <a:prstGeom prst="roundRect">
            <a:avLst>
              <a:gd name="adj" fmla="val 375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r01device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293753B8-E8B7-D4EB-0A29-07E56E831D0D}"/>
              </a:ext>
            </a:extLst>
          </p:cNvPr>
          <p:cNvSpPr/>
          <p:nvPr/>
        </p:nvSpPr>
        <p:spPr>
          <a:xfrm>
            <a:off x="3432313" y="1054251"/>
            <a:ext cx="5327373" cy="585216"/>
          </a:xfrm>
          <a:prstGeom prst="roundRect">
            <a:avLst>
              <a:gd name="adj" fmla="val 375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Application</a:t>
            </a:r>
            <a:endParaRPr kumimoji="1" lang="ja-JP" altLang="en-US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D3ECBC4F-5233-D566-9409-B1C2D7967915}"/>
              </a:ext>
            </a:extLst>
          </p:cNvPr>
          <p:cNvSpPr/>
          <p:nvPr/>
        </p:nvSpPr>
        <p:spPr>
          <a:xfrm>
            <a:off x="10407532" y="5565121"/>
            <a:ext cx="1153824" cy="347292"/>
          </a:xfrm>
          <a:prstGeom prst="roundRect">
            <a:avLst>
              <a:gd name="adj" fmla="val 375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+mj-lt"/>
                <a:cs typeface="Poppins SemiBold" panose="00000700000000000000" pitchFamily="2" charset="0"/>
              </a:rPr>
              <a:t>Software</a:t>
            </a:r>
            <a:endParaRPr kumimoji="1" lang="ja-JP" altLang="en-US" sz="1100" dirty="0">
              <a:solidFill>
                <a:schemeClr val="tx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6E504E8-A295-7757-85C1-F7752878F3A4}"/>
              </a:ext>
            </a:extLst>
          </p:cNvPr>
          <p:cNvSpPr/>
          <p:nvPr/>
        </p:nvSpPr>
        <p:spPr>
          <a:xfrm>
            <a:off x="10407532" y="6006529"/>
            <a:ext cx="1156938" cy="347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kumimoji="1" lang="en-US" altLang="ja-JP" sz="1100" dirty="0">
                <a:latin typeface="+mj-lt"/>
                <a:cs typeface="Poppins SemiBold" panose="00000700000000000000" pitchFamily="2" charset="0"/>
              </a:rPr>
              <a:t>Hardware</a:t>
            </a:r>
            <a:endParaRPr kumimoji="1" lang="ja-JP" altLang="en-US" sz="1100" dirty="0">
              <a:latin typeface="+mj-lt"/>
              <a:cs typeface="Poppins SemiBold" panose="00000700000000000000" pitchFamily="2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4666DC4-6145-2FED-F0CB-D3F8F8D60BF9}"/>
              </a:ext>
            </a:extLst>
          </p:cNvPr>
          <p:cNvCxnSpPr/>
          <p:nvPr/>
        </p:nvCxnSpPr>
        <p:spPr>
          <a:xfrm>
            <a:off x="4999068" y="1639467"/>
            <a:ext cx="0" cy="123101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A67AEBB-E5C8-687C-B485-DDAD6BEA3DD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428018" y="1639467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85D796B-2489-56C1-DCD2-03871E595288}"/>
              </a:ext>
            </a:extLst>
          </p:cNvPr>
          <p:cNvCxnSpPr>
            <a:cxnSpLocks/>
          </p:cNvCxnSpPr>
          <p:nvPr/>
        </p:nvCxnSpPr>
        <p:spPr>
          <a:xfrm flipH="1">
            <a:off x="7424663" y="2531568"/>
            <a:ext cx="3354" cy="29523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7C7FB39-F1A6-737F-0457-B3D12780E32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3455696"/>
            <a:ext cx="2" cy="38447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E23A2-01C3-4396-0016-537655DD993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6096001" y="4425384"/>
            <a:ext cx="347" cy="350567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4393B13-0B21-06C7-5BEF-791BBA393E5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096001" y="5352288"/>
            <a:ext cx="347" cy="34729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110BE9B-3C8F-5891-3A0A-16E98789A491}"/>
              </a:ext>
            </a:extLst>
          </p:cNvPr>
          <p:cNvCxnSpPr>
            <a:cxnSpLocks/>
          </p:cNvCxnSpPr>
          <p:nvPr/>
        </p:nvCxnSpPr>
        <p:spPr>
          <a:xfrm flipH="1">
            <a:off x="10407532" y="4425384"/>
            <a:ext cx="3354" cy="2952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D8F0D6-8EDD-8F8D-0072-D4D4D8F6E278}"/>
              </a:ext>
            </a:extLst>
          </p:cNvPr>
          <p:cNvSpPr txBox="1"/>
          <p:nvPr/>
        </p:nvSpPr>
        <p:spPr>
          <a:xfrm>
            <a:off x="10483804" y="4494367"/>
            <a:ext cx="5562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API </a:t>
            </a:r>
            <a:r>
              <a:rPr kumimoji="1" lang="en-US" altLang="ja-JP" sz="1100" dirty="0" err="1"/>
              <a:t>cals</a:t>
            </a:r>
            <a:endParaRPr kumimoji="1" lang="ja-JP" altLang="en-US" sz="11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1DE9B32-A200-9DBF-EE2F-9FCD6942270A}"/>
              </a:ext>
            </a:extLst>
          </p:cNvPr>
          <p:cNvCxnSpPr>
            <a:cxnSpLocks/>
          </p:cNvCxnSpPr>
          <p:nvPr/>
        </p:nvCxnSpPr>
        <p:spPr>
          <a:xfrm flipH="1">
            <a:off x="10407532" y="4791736"/>
            <a:ext cx="3354" cy="295230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9F7F637-0485-5918-065D-171B0B8C2C26}"/>
              </a:ext>
            </a:extLst>
          </p:cNvPr>
          <p:cNvSpPr txBox="1"/>
          <p:nvPr/>
        </p:nvSpPr>
        <p:spPr>
          <a:xfrm>
            <a:off x="10483804" y="4860719"/>
            <a:ext cx="11269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Register access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BE0FB11-FE09-A949-A85E-5733B518AFAE}"/>
              </a:ext>
            </a:extLst>
          </p:cNvPr>
          <p:cNvCxnSpPr>
            <a:cxnSpLocks/>
          </p:cNvCxnSpPr>
          <p:nvPr/>
        </p:nvCxnSpPr>
        <p:spPr>
          <a:xfrm flipH="1">
            <a:off x="10390700" y="5143937"/>
            <a:ext cx="3354" cy="29523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F53A3DB-89D5-F462-B37B-36FD2622DED9}"/>
              </a:ext>
            </a:extLst>
          </p:cNvPr>
          <p:cNvSpPr txBox="1"/>
          <p:nvPr/>
        </p:nvSpPr>
        <p:spPr>
          <a:xfrm>
            <a:off x="10466972" y="5212920"/>
            <a:ext cx="1194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100" dirty="0"/>
              <a:t>I²C/I3C/SPI/GPIO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955D55E-B834-45A1-BACC-BB764B494C0A}"/>
              </a:ext>
            </a:extLst>
          </p:cNvPr>
          <p:cNvSpPr/>
          <p:nvPr/>
        </p:nvSpPr>
        <p:spPr>
          <a:xfrm>
            <a:off x="10156260" y="4281544"/>
            <a:ext cx="1654595" cy="2199937"/>
          </a:xfrm>
          <a:custGeom>
            <a:avLst/>
            <a:gdLst>
              <a:gd name="csX0" fmla="*/ 0 w 1654595"/>
              <a:gd name="csY0" fmla="*/ 0 h 2199937"/>
              <a:gd name="csX1" fmla="*/ 534986 w 1654595"/>
              <a:gd name="csY1" fmla="*/ 0 h 2199937"/>
              <a:gd name="csX2" fmla="*/ 1036880 w 1654595"/>
              <a:gd name="csY2" fmla="*/ 0 h 2199937"/>
              <a:gd name="csX3" fmla="*/ 1654595 w 1654595"/>
              <a:gd name="csY3" fmla="*/ 0 h 2199937"/>
              <a:gd name="csX4" fmla="*/ 1654595 w 1654595"/>
              <a:gd name="csY4" fmla="*/ 527985 h 2199937"/>
              <a:gd name="csX5" fmla="*/ 1654595 w 1654595"/>
              <a:gd name="csY5" fmla="*/ 1033970 h 2199937"/>
              <a:gd name="csX6" fmla="*/ 1654595 w 1654595"/>
              <a:gd name="csY6" fmla="*/ 1539956 h 2199937"/>
              <a:gd name="csX7" fmla="*/ 1654595 w 1654595"/>
              <a:gd name="csY7" fmla="*/ 2199937 h 2199937"/>
              <a:gd name="csX8" fmla="*/ 1103063 w 1654595"/>
              <a:gd name="csY8" fmla="*/ 2199937 h 2199937"/>
              <a:gd name="csX9" fmla="*/ 601170 w 1654595"/>
              <a:gd name="csY9" fmla="*/ 2199937 h 2199937"/>
              <a:gd name="csX10" fmla="*/ 0 w 1654595"/>
              <a:gd name="csY10" fmla="*/ 2199937 h 2199937"/>
              <a:gd name="csX11" fmla="*/ 0 w 1654595"/>
              <a:gd name="csY11" fmla="*/ 1649953 h 2199937"/>
              <a:gd name="csX12" fmla="*/ 0 w 1654595"/>
              <a:gd name="csY12" fmla="*/ 1077969 h 2199937"/>
              <a:gd name="csX13" fmla="*/ 0 w 1654595"/>
              <a:gd name="csY13" fmla="*/ 549984 h 2199937"/>
              <a:gd name="csX14" fmla="*/ 0 w 1654595"/>
              <a:gd name="csY14" fmla="*/ 0 h 21999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1654595" h="2199937" extrusionOk="0">
                <a:moveTo>
                  <a:pt x="0" y="0"/>
                </a:moveTo>
                <a:cubicBezTo>
                  <a:pt x="153519" y="-3313"/>
                  <a:pt x="324271" y="11096"/>
                  <a:pt x="534986" y="0"/>
                </a:cubicBezTo>
                <a:cubicBezTo>
                  <a:pt x="745701" y="-11096"/>
                  <a:pt x="849422" y="38562"/>
                  <a:pt x="1036880" y="0"/>
                </a:cubicBezTo>
                <a:cubicBezTo>
                  <a:pt x="1224338" y="-38562"/>
                  <a:pt x="1355108" y="72907"/>
                  <a:pt x="1654595" y="0"/>
                </a:cubicBezTo>
                <a:cubicBezTo>
                  <a:pt x="1672318" y="241119"/>
                  <a:pt x="1611259" y="298502"/>
                  <a:pt x="1654595" y="527985"/>
                </a:cubicBezTo>
                <a:cubicBezTo>
                  <a:pt x="1697931" y="757469"/>
                  <a:pt x="1595798" y="823529"/>
                  <a:pt x="1654595" y="1033970"/>
                </a:cubicBezTo>
                <a:cubicBezTo>
                  <a:pt x="1713392" y="1244412"/>
                  <a:pt x="1653542" y="1389151"/>
                  <a:pt x="1654595" y="1539956"/>
                </a:cubicBezTo>
                <a:cubicBezTo>
                  <a:pt x="1655648" y="1690761"/>
                  <a:pt x="1607029" y="1998740"/>
                  <a:pt x="1654595" y="2199937"/>
                </a:cubicBezTo>
                <a:cubicBezTo>
                  <a:pt x="1407981" y="2256764"/>
                  <a:pt x="1227101" y="2146889"/>
                  <a:pt x="1103063" y="2199937"/>
                </a:cubicBezTo>
                <a:cubicBezTo>
                  <a:pt x="979025" y="2252985"/>
                  <a:pt x="819177" y="2197165"/>
                  <a:pt x="601170" y="2199937"/>
                </a:cubicBezTo>
                <a:cubicBezTo>
                  <a:pt x="383163" y="2202709"/>
                  <a:pt x="231860" y="2137026"/>
                  <a:pt x="0" y="2199937"/>
                </a:cubicBezTo>
                <a:cubicBezTo>
                  <a:pt x="-47309" y="2036005"/>
                  <a:pt x="57131" y="1807339"/>
                  <a:pt x="0" y="1649953"/>
                </a:cubicBezTo>
                <a:cubicBezTo>
                  <a:pt x="-57131" y="1492567"/>
                  <a:pt x="54667" y="1244229"/>
                  <a:pt x="0" y="1077969"/>
                </a:cubicBezTo>
                <a:cubicBezTo>
                  <a:pt x="-54667" y="911709"/>
                  <a:pt x="20233" y="701882"/>
                  <a:pt x="0" y="549984"/>
                </a:cubicBezTo>
                <a:cubicBezTo>
                  <a:pt x="-20233" y="398086"/>
                  <a:pt x="63674" y="17041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endParaRPr kumimoji="1" lang="ja-JP" altLang="en-US" dirty="0">
              <a:latin typeface="+mj-lt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9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start writing your own code</a:t>
            </a:r>
            <a:br>
              <a:rPr kumimoji="1" lang="en-US" altLang="ja-JP" dirty="0"/>
            </a:br>
            <a:r>
              <a:rPr kumimoji="1" lang="en-US" altLang="ja-JP" dirty="0"/>
              <a:t>Code exporting: step1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pic>
        <p:nvPicPr>
          <p:cNvPr id="4" name="図 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02D6B467-5A3E-FD99-0A9F-7CFE56828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" t="-6"/>
          <a:stretch/>
        </p:blipFill>
        <p:spPr>
          <a:xfrm>
            <a:off x="5102735" y="150521"/>
            <a:ext cx="7128000" cy="6732000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A2107E-0735-D2FC-63C0-C70DDF47E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"/>
          <a:stretch/>
        </p:blipFill>
        <p:spPr>
          <a:xfrm>
            <a:off x="6536301" y="2895823"/>
            <a:ext cx="3158724" cy="3996000"/>
          </a:xfrm>
          <a:prstGeom prst="rect">
            <a:avLst/>
          </a:prstGeom>
        </p:spPr>
      </p:pic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Rename the project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Right click on the project and choose “Rename…” from pop-up menu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6520851" y="5625153"/>
            <a:ext cx="3158724" cy="32012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7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5275FB9-8503-90B0-011C-7034A5F9C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35773" y="-238750"/>
            <a:ext cx="7452000" cy="71280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31BDE1B-2472-452F-62EE-EB6DEF9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Code distribution: step2</a:t>
            </a:r>
            <a:endParaRPr kumimoji="1" lang="ja-JP" altLang="en-US"/>
          </a:p>
        </p:txBody>
      </p:sp>
      <p:sp>
        <p:nvSpPr>
          <p:cNvPr id="10" name="テキスト プレースホルダー 1">
            <a:extLst>
              <a:ext uri="{FF2B5EF4-FFF2-40B4-BE49-F238E27FC236}">
                <a16:creationId xmlns:a16="http://schemas.microsoft.com/office/drawing/2014/main" id="{21F015E3-88E4-B765-391E-5D13D4EC5FE6}"/>
              </a:ext>
            </a:extLst>
          </p:cNvPr>
          <p:cNvSpPr txBox="1">
            <a:spLocks/>
          </p:cNvSpPr>
          <p:nvPr/>
        </p:nvSpPr>
        <p:spPr>
          <a:xfrm>
            <a:off x="378721" y="3221590"/>
            <a:ext cx="11433175" cy="47815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ja-JP" dirty="0"/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CFE2A923-DE21-4B01-924B-AD0BD4D4B85F}"/>
              </a:ext>
            </a:extLst>
          </p:cNvPr>
          <p:cNvSpPr txBox="1">
            <a:spLocks/>
          </p:cNvSpPr>
          <p:nvPr/>
        </p:nvSpPr>
        <p:spPr>
          <a:xfrm>
            <a:off x="379413" y="1732884"/>
            <a:ext cx="4723322" cy="4199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Choose the project(s)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Click on “Export project(s) and reference to archive (zip)”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5E21005-F41C-E2BA-BFAE-D3021981A6EB}"/>
              </a:ext>
            </a:extLst>
          </p:cNvPr>
          <p:cNvSpPr/>
          <p:nvPr/>
        </p:nvSpPr>
        <p:spPr>
          <a:xfrm>
            <a:off x="4978654" y="6150845"/>
            <a:ext cx="2930224" cy="222659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29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949D0-6359-AF08-083B-57B2F2C4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2E64A6-6934-DA1E-C714-09C507D19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1F1ADA-25DB-4921-E04D-B9F1F42F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576378-5AE7-7E77-5F04-38DBEB31D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211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8A4D5-2A8C-DB17-C67D-7F29B80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Document revision history</a:t>
            </a:r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C8EE2A3-9A6E-5C5D-2D60-38EE590F4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208181"/>
              </p:ext>
            </p:extLst>
          </p:nvPr>
        </p:nvGraphicFramePr>
        <p:xfrm>
          <a:off x="657450" y="1054252"/>
          <a:ext cx="11011474" cy="2682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0633">
                  <a:extLst>
                    <a:ext uri="{9D8B030D-6E8A-4147-A177-3AD203B41FA5}">
                      <a16:colId xmlns:a16="http://schemas.microsoft.com/office/drawing/2014/main" val="2333119904"/>
                    </a:ext>
                  </a:extLst>
                </a:gridCol>
                <a:gridCol w="9680841">
                  <a:extLst>
                    <a:ext uri="{9D8B030D-6E8A-4147-A177-3AD203B41FA5}">
                      <a16:colId xmlns:a16="http://schemas.microsoft.com/office/drawing/2014/main" val="959552144"/>
                    </a:ext>
                  </a:extLst>
                </a:gridCol>
              </a:tblGrid>
              <a:tr h="239818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Date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Updates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084308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Mar 21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Initial version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06105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May 29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Pin name information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07196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Jul 17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FRDM-MCXN236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78747"/>
                  </a:ext>
                </a:extLst>
              </a:tr>
              <a:tr h="2163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09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FRDM-MCXA156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28236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2024 Dec 10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Available pins tables updated to clarify the pins which have multiple names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23250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2024 Dec 13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Picture of “</a:t>
                      </a:r>
                      <a:r>
                        <a:rPr kumimoji="1" lang="en-US" altLang="ja-JP" sz="1000" dirty="0"/>
                        <a:t>How will it be looked like?</a:t>
                      </a:r>
                      <a:r>
                        <a:rPr kumimoji="1" lang="en-US" altLang="ja-JP" sz="1000" dirty="0">
                          <a:latin typeface="+mn-lt"/>
                        </a:rPr>
                        <a:t>” and “</a:t>
                      </a:r>
                      <a:r>
                        <a:rPr kumimoji="1" lang="en-US" altLang="ja-JP" sz="1000" dirty="0"/>
                        <a:t>API documents are available</a:t>
                      </a:r>
                      <a:r>
                        <a:rPr kumimoji="1" lang="en-US" altLang="ja-JP" sz="1000" dirty="0">
                          <a:latin typeface="+mn-lt"/>
                        </a:rPr>
                        <a:t>” pages are replaced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977707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latin typeface="+mn-lt"/>
                        </a:rPr>
                        <a:t>2025 Sep 18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FRDM-MCXA156 SPI support on Arduino pins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34942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2025 Sep 24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Repository information update. Available ARD sample code list added 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938163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2025 Sep 26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Supported ARD board list is corrected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819633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2025 Dec 28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>
                          <a:latin typeface="+mn-lt"/>
                        </a:rPr>
                        <a:t>FRDM-MCXC444 support added</a:t>
                      </a:r>
                      <a:endParaRPr kumimoji="1" lang="ja-JP" altLang="en-US" sz="1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35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046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22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3A277B9-4B57-A958-3724-EB45307B9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4421271" y="715386"/>
            <a:ext cx="7776000" cy="619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698B27C-3222-B939-97AA-9752825D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will it be looked like?</a:t>
            </a:r>
            <a:endParaRPr kumimoji="1" lang="ja-JP" altLang="en-US"/>
          </a:p>
        </p:txBody>
      </p:sp>
      <p:sp>
        <p:nvSpPr>
          <p:cNvPr id="4" name="テキスト プレースホルダー 1">
            <a:extLst>
              <a:ext uri="{FF2B5EF4-FFF2-40B4-BE49-F238E27FC236}">
                <a16:creationId xmlns:a16="http://schemas.microsoft.com/office/drawing/2014/main" id="{8FC3A0A9-9127-CFAC-84F6-A55B50875ED8}"/>
              </a:ext>
            </a:extLst>
          </p:cNvPr>
          <p:cNvSpPr txBox="1">
            <a:spLocks/>
          </p:cNvSpPr>
          <p:nvPr/>
        </p:nvSpPr>
        <p:spPr>
          <a:xfrm>
            <a:off x="379411" y="1054251"/>
            <a:ext cx="3415349" cy="831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The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is delivered as a part of sample code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D6F165-0097-1726-C6A9-9EE09B5F1597}"/>
              </a:ext>
            </a:extLst>
          </p:cNvPr>
          <p:cNvSpPr/>
          <p:nvPr/>
        </p:nvSpPr>
        <p:spPr>
          <a:xfrm>
            <a:off x="4903470" y="2740341"/>
            <a:ext cx="4411980" cy="874395"/>
          </a:xfrm>
          <a:prstGeom prst="roundRect">
            <a:avLst>
              <a:gd name="adj" fmla="val 2340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77BC976-F129-DBE5-9C5D-D41B5943D293}"/>
              </a:ext>
            </a:extLst>
          </p:cNvPr>
          <p:cNvSpPr/>
          <p:nvPr/>
        </p:nvSpPr>
        <p:spPr>
          <a:xfrm>
            <a:off x="4903470" y="3657601"/>
            <a:ext cx="4411980" cy="3523934"/>
          </a:xfrm>
          <a:prstGeom prst="roundRect">
            <a:avLst>
              <a:gd name="adj" fmla="val 570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テキスト プレースホルダー 1">
            <a:extLst>
              <a:ext uri="{FF2B5EF4-FFF2-40B4-BE49-F238E27FC236}">
                <a16:creationId xmlns:a16="http://schemas.microsoft.com/office/drawing/2014/main" id="{633292A6-076A-3FB0-F7EA-DEB1DD415775}"/>
              </a:ext>
            </a:extLst>
          </p:cNvPr>
          <p:cNvSpPr txBox="1">
            <a:spLocks/>
          </p:cNvSpPr>
          <p:nvPr/>
        </p:nvSpPr>
        <p:spPr>
          <a:xfrm>
            <a:off x="434340" y="2891794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The</a:t>
            </a:r>
            <a:r>
              <a:rPr kumimoji="1" lang="en-US" altLang="ja-JP" b="1" dirty="0"/>
              <a:t> r01lib</a:t>
            </a:r>
            <a:r>
              <a:rPr kumimoji="1" lang="en-US" altLang="ja-JP" dirty="0"/>
              <a:t> is made as library project </a:t>
            </a:r>
          </a:p>
          <a:p>
            <a:pPr marL="0" indent="0">
              <a:buNone/>
            </a:pPr>
            <a:r>
              <a:rPr kumimoji="1" lang="en-US" altLang="ja-JP" dirty="0"/>
              <a:t>for each MCU boards</a:t>
            </a:r>
          </a:p>
        </p:txBody>
      </p:sp>
      <p:sp>
        <p:nvSpPr>
          <p:cNvPr id="9" name="テキスト プレースホルダー 1">
            <a:extLst>
              <a:ext uri="{FF2B5EF4-FFF2-40B4-BE49-F238E27FC236}">
                <a16:creationId xmlns:a16="http://schemas.microsoft.com/office/drawing/2014/main" id="{A7270E55-CBF5-BF39-6D85-4DA71462A1F8}"/>
              </a:ext>
            </a:extLst>
          </p:cNvPr>
          <p:cNvSpPr txBox="1">
            <a:spLocks/>
          </p:cNvSpPr>
          <p:nvPr/>
        </p:nvSpPr>
        <p:spPr>
          <a:xfrm>
            <a:off x="379411" y="3791968"/>
            <a:ext cx="4085909" cy="67773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1450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344488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515938" indent="-1714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6889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lang="en-US" sz="1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855663" indent="-1666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Various sample code projects those will be linked with </a:t>
            </a:r>
            <a:r>
              <a:rPr kumimoji="1" lang="en-US" altLang="ja-JP" b="1" dirty="0"/>
              <a:t>r01lib</a:t>
            </a:r>
            <a:r>
              <a:rPr kumimoji="1" lang="en-US" altLang="ja-JP" dirty="0"/>
              <a:t> library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37981DA-C4B8-ADE1-33DB-655AB19BB2FB}"/>
              </a:ext>
            </a:extLst>
          </p:cNvPr>
          <p:cNvCxnSpPr>
            <a:cxnSpLocks/>
          </p:cNvCxnSpPr>
          <p:nvPr/>
        </p:nvCxnSpPr>
        <p:spPr>
          <a:xfrm>
            <a:off x="4309110" y="3051814"/>
            <a:ext cx="59436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9A88B8-14CA-7FB0-1053-0F7CA88B4413}"/>
              </a:ext>
            </a:extLst>
          </p:cNvPr>
          <p:cNvCxnSpPr>
            <a:cxnSpLocks/>
          </p:cNvCxnSpPr>
          <p:nvPr/>
        </p:nvCxnSpPr>
        <p:spPr>
          <a:xfrm>
            <a:off x="4318319" y="4130834"/>
            <a:ext cx="594360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9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859B499B-28D7-0E32-6614-109C601A8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7095726" y="-257175"/>
            <a:ext cx="5112000" cy="7163999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CA48438-4E0F-320D-BFC1-308C507C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87" y="551331"/>
            <a:ext cx="6890949" cy="633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3F701A9-4875-8C83-DB18-60E7238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API documents are available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05C2192-968E-80DA-2E52-D3867D0EEB11}"/>
              </a:ext>
            </a:extLst>
          </p:cNvPr>
          <p:cNvSpPr/>
          <p:nvPr/>
        </p:nvSpPr>
        <p:spPr>
          <a:xfrm>
            <a:off x="7703820" y="4266242"/>
            <a:ext cx="3257550" cy="277182"/>
          </a:xfrm>
          <a:prstGeom prst="roundRect">
            <a:avLst>
              <a:gd name="adj" fmla="val 479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kumimoji="1" lang="ja-JP" alt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19A709-F1F7-A0F6-965A-C3B6DC60F803}"/>
              </a:ext>
            </a:extLst>
          </p:cNvPr>
          <p:cNvCxnSpPr>
            <a:cxnSpLocks/>
          </p:cNvCxnSpPr>
          <p:nvPr/>
        </p:nvCxnSpPr>
        <p:spPr>
          <a:xfrm flipH="1">
            <a:off x="7349490" y="4409119"/>
            <a:ext cx="35433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4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r01lib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72F932-98CA-DCF9-2155-DD4434047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MCU abstraction layer</a:t>
            </a:r>
          </a:p>
        </p:txBody>
      </p:sp>
    </p:spTree>
    <p:extLst>
      <p:ext uri="{BB962C8B-B14F-4D97-AF65-F5344CB8AC3E}">
        <p14:creationId xmlns:p14="http://schemas.microsoft.com/office/powerpoint/2010/main" val="107502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8134-76AE-F817-E968-FF29C564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337FC8B-6ACE-795C-4AC9-D2627A0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  <a:ea typeface="Meiryo" panose="020B0604030504040204" pitchFamily="34" charset="-128"/>
              </a:rPr>
              <a:t>Library for abstracting MCU on </a:t>
            </a:r>
            <a:r>
              <a:rPr kumimoji="1" lang="en-US" altLang="ja-JP" dirty="0" err="1">
                <a:latin typeface="+mj-lt"/>
                <a:ea typeface="Meiryo" panose="020B0604030504040204" pitchFamily="34" charset="-128"/>
              </a:rPr>
              <a:t>MCUXpresso</a:t>
            </a:r>
            <a:br>
              <a:rPr kumimoji="1" lang="en-US" altLang="ja-JP" dirty="0">
                <a:latin typeface="+mj-lt"/>
                <a:ea typeface="Meiryo" panose="020B0604030504040204" pitchFamily="34" charset="-128"/>
              </a:rPr>
            </a:br>
            <a:r>
              <a:rPr kumimoji="1" lang="en-US" altLang="ja-JP" sz="1800" dirty="0">
                <a:latin typeface="+mj-lt"/>
                <a:ea typeface="Meiryo" panose="020B0604030504040204" pitchFamily="34" charset="-128"/>
              </a:rPr>
              <a:t>S</a:t>
            </a:r>
            <a:r>
              <a:rPr lang="en-US" altLang="ja-JP" sz="1800" b="1" dirty="0">
                <a:latin typeface="+mj-lt"/>
              </a:rPr>
              <a:t>imple interface to </a:t>
            </a:r>
            <a:r>
              <a:rPr lang="en-US" altLang="ja-JP" sz="1800" dirty="0">
                <a:latin typeface="+mj-lt"/>
              </a:rPr>
              <a:t>write sample code</a:t>
            </a:r>
            <a:br>
              <a:rPr lang="en-US" altLang="ja-JP" b="1" dirty="0"/>
            </a:b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1F067B-CFD1-4221-002D-C3E010B96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r01lib</a:t>
            </a:r>
            <a:r>
              <a:rPr lang="en-US" altLang="ja-JP" dirty="0"/>
              <a:t> = A driver collection for MCU’s bus/pin operations</a:t>
            </a:r>
          </a:p>
          <a:p>
            <a:endParaRPr lang="en-US" altLang="ja-JP" dirty="0"/>
          </a:p>
          <a:p>
            <a:r>
              <a:rPr lang="en-US" altLang="ja-JP" dirty="0"/>
              <a:t>Problem so far</a:t>
            </a:r>
          </a:p>
          <a:p>
            <a:pPr lvl="1"/>
            <a:r>
              <a:rPr lang="en-US" altLang="ja-JP" dirty="0"/>
              <a:t>The </a:t>
            </a:r>
            <a:r>
              <a:rPr lang="en-US" altLang="ja-JP" b="1" dirty="0" err="1"/>
              <a:t>MCUXpresso</a:t>
            </a:r>
            <a:r>
              <a:rPr lang="en-US" altLang="ja-JP" b="1" dirty="0"/>
              <a:t> SDK drivers </a:t>
            </a:r>
            <a:r>
              <a:rPr lang="en-US" altLang="ja-JP" dirty="0"/>
              <a:t>are available in </a:t>
            </a:r>
            <a:r>
              <a:rPr lang="en-US" altLang="ja-JP" b="1" dirty="0"/>
              <a:t>low level</a:t>
            </a:r>
            <a:r>
              <a:rPr lang="en-US" altLang="ja-JP" dirty="0"/>
              <a:t>. It is good to software engineer who needs to derive maximum MCU performance but not easy to use for everyone</a:t>
            </a:r>
          </a:p>
          <a:p>
            <a:pPr lvl="1"/>
            <a:r>
              <a:rPr lang="en-US" altLang="ja-JP" dirty="0"/>
              <a:t>Assigning MCU pin requires </a:t>
            </a:r>
            <a:r>
              <a:rPr lang="en-US" altLang="ja-JP" b="1" dirty="0"/>
              <a:t>low level port and clock settings </a:t>
            </a:r>
            <a:r>
              <a:rPr lang="en-US" altLang="ja-JP" dirty="0"/>
              <a:t>or </a:t>
            </a:r>
            <a:r>
              <a:rPr lang="en-US" altLang="ja-JP" b="1" dirty="0"/>
              <a:t>use of “Config Tool”</a:t>
            </a:r>
          </a:p>
          <a:p>
            <a:pPr lvl="1"/>
            <a:r>
              <a:rPr lang="en-US" altLang="ja-JP" dirty="0"/>
              <a:t>MCX </a:t>
            </a:r>
            <a:r>
              <a:rPr lang="en-US" altLang="ja-JP" dirty="0" err="1"/>
              <a:t>desn’t</a:t>
            </a:r>
            <a:r>
              <a:rPr lang="en-US" altLang="ja-JP" dirty="0"/>
              <a:t> have user friendly development environment like other MCUs yet. For instance, “</a:t>
            </a:r>
            <a:r>
              <a:rPr lang="en-US" altLang="ja-JP" dirty="0" err="1"/>
              <a:t>Mbed</a:t>
            </a:r>
            <a:r>
              <a:rPr lang="en-US" altLang="ja-JP" dirty="0"/>
              <a:t>” and “Arduino” are not adopted for MCX those are popular SDKs providing simple API with abstracting MCUs.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What has been done</a:t>
            </a:r>
          </a:p>
          <a:p>
            <a:pPr lvl="1"/>
            <a:r>
              <a:rPr lang="en-US" altLang="ja-JP" dirty="0"/>
              <a:t>Made a small set of library which controls </a:t>
            </a:r>
            <a:r>
              <a:rPr lang="en-US" altLang="ja-JP" b="1" dirty="0"/>
              <a:t>I3C, I2C, SPI,</a:t>
            </a:r>
            <a:r>
              <a:rPr lang="en-US" altLang="ja-JP" dirty="0"/>
              <a:t> </a:t>
            </a:r>
            <a:r>
              <a:rPr lang="en-US" altLang="ja-JP" b="1" dirty="0"/>
              <a:t>GPIO,</a:t>
            </a:r>
            <a:r>
              <a:rPr lang="en-US" altLang="ja-JP" dirty="0"/>
              <a:t> </a:t>
            </a:r>
            <a:r>
              <a:rPr lang="en-US" altLang="ja-JP" b="1" dirty="0"/>
              <a:t>pin-interrupt </a:t>
            </a:r>
            <a:r>
              <a:rPr lang="en-US" altLang="ja-JP" dirty="0"/>
              <a:t>and</a:t>
            </a:r>
            <a:r>
              <a:rPr lang="en-US" altLang="ja-JP" b="1" dirty="0"/>
              <a:t> timer</a:t>
            </a:r>
          </a:p>
          <a:p>
            <a:pPr lvl="1"/>
            <a:r>
              <a:rPr lang="en-US" altLang="ja-JP" dirty="0"/>
              <a:t>The user-interface is made like </a:t>
            </a:r>
            <a:r>
              <a:rPr lang="en-US" altLang="ja-JP" dirty="0" err="1"/>
              <a:t>Mbed</a:t>
            </a:r>
            <a:r>
              <a:rPr lang="en-US" altLang="ja-JP" dirty="0"/>
              <a:t> SDK: Features and pins can be operated with high level simple interface</a:t>
            </a:r>
          </a:p>
          <a:p>
            <a:pPr lvl="1"/>
            <a:r>
              <a:rPr lang="en-US" altLang="ja-JP" b="1" dirty="0"/>
              <a:t>wait()</a:t>
            </a:r>
            <a:r>
              <a:rPr lang="en-US" altLang="ja-JP" dirty="0"/>
              <a:t> function to control timing</a:t>
            </a:r>
          </a:p>
          <a:p>
            <a:pPr lvl="1"/>
            <a:r>
              <a:rPr lang="en-US" altLang="ja-JP" dirty="0"/>
              <a:t>The library can be bundled with demo code as a </a:t>
            </a:r>
            <a:r>
              <a:rPr lang="en-US" altLang="ja-JP" dirty="0" err="1"/>
              <a:t>MCUXpresso</a:t>
            </a:r>
            <a:r>
              <a:rPr lang="en-US" altLang="ja-JP" dirty="0"/>
              <a:t> project</a:t>
            </a:r>
          </a:p>
          <a:p>
            <a:pPr lvl="1"/>
            <a:r>
              <a:rPr lang="en-US" altLang="ja-JP" dirty="0"/>
              <a:t>The library is ported to FRDM-MCXN947, FRDM-MCXN236, FRDM-MCXA156 and FRDM-MCXA153. The library make possible to run same code on both evaluation boards</a:t>
            </a:r>
          </a:p>
        </p:txBody>
      </p:sp>
    </p:spTree>
    <p:extLst>
      <p:ext uri="{BB962C8B-B14F-4D97-AF65-F5344CB8AC3E}">
        <p14:creationId xmlns:p14="http://schemas.microsoft.com/office/powerpoint/2010/main" val="3300462839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0CCC62AC-0B10-44ED-A4BE-F8FE9A62F83F}"/>
    </a:ext>
  </a:extLst>
</a:theme>
</file>

<file path=ppt/theme/theme2.xml><?xml version="1.0" encoding="utf-8"?>
<a:theme xmlns:a="http://schemas.openxmlformats.org/drawingml/2006/main" name="Light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FD3425E3-A174-4AB9-8987-B24610BD45A1}"/>
    </a:ext>
  </a:extLst>
</a:theme>
</file>

<file path=ppt/theme/theme3.xml><?xml version="1.0" encoding="utf-8"?>
<a:theme xmlns:a="http://schemas.openxmlformats.org/drawingml/2006/main" name="Dark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3AAECCB8-DD88-4B13-9BCE-385B9B1CD86B}"/>
    </a:ext>
  </a:extLst>
</a:theme>
</file>

<file path=ppt/theme/theme4.xml><?xml version="1.0" encoding="utf-8"?>
<a:theme xmlns:a="http://schemas.openxmlformats.org/drawingml/2006/main" name="Dark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_NXP_Template-Light+Dark_Mode_Public_v2.7" id="{CE0F7C4A-0281-443F-88D9-BA2CEEF4CBCB}" vid="{84E2A4C0-0C0E-4588-891E-64D0CA2BC0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998c22-686c-4e59-b0ff-cfd87bfac48d">
      <UserInfo>
        <DisplayName>Birgit Ahlborn</DisplayName>
        <AccountId>28</AccountId>
        <AccountType/>
      </UserInfo>
      <UserInfo>
        <DisplayName>Melissa Dailey</DisplayName>
        <AccountId>70</AccountId>
        <AccountType/>
      </UserInfo>
      <UserInfo>
        <DisplayName>Jan Kiker</DisplayName>
        <AccountId>36</AccountId>
        <AccountType/>
      </UserInfo>
      <UserInfo>
        <DisplayName>Lindsey Strobel</DisplayName>
        <AccountId>148</AccountId>
        <AccountType/>
      </UserInfo>
      <UserInfo>
        <DisplayName>Ann-Kathrin Augustin</DisplayName>
        <AccountId>55</AccountId>
        <AccountType/>
      </UserInfo>
      <UserInfo>
        <DisplayName>Shelley McNamara</DisplayName>
        <AccountId>10</AccountId>
        <AccountType/>
      </UserInfo>
    </SharedWithUsers>
    <_activity xmlns="eec5b72c-c89a-42f0-a91b-9b1d221e1b9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C166F65F856A479633CBB32FFBCD8A" ma:contentTypeVersion="14" ma:contentTypeDescription="Create a new document." ma:contentTypeScope="" ma:versionID="34645af07e47b8867eabb3e8817eb03c">
  <xsd:schema xmlns:xsd="http://www.w3.org/2001/XMLSchema" xmlns:xs="http://www.w3.org/2001/XMLSchema" xmlns:p="http://schemas.microsoft.com/office/2006/metadata/properties" xmlns:ns3="eec5b72c-c89a-42f0-a91b-9b1d221e1b9e" xmlns:ns4="cd998c22-686c-4e59-b0ff-cfd87bfac48d" targetNamespace="http://schemas.microsoft.com/office/2006/metadata/properties" ma:root="true" ma:fieldsID="10e913c550984f97f02629947cd12355" ns3:_="" ns4:_="">
    <xsd:import namespace="eec5b72c-c89a-42f0-a91b-9b1d221e1b9e"/>
    <xsd:import namespace="cd998c22-686c-4e59-b0ff-cfd87bfac4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5b72c-c89a-42f0-a91b-9b1d221e1b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98c22-686c-4e59-b0ff-cfd87bfac4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8521B7-5C3E-4019-920B-6CEAFC0DCCDB}">
  <ds:schemaRefs>
    <ds:schemaRef ds:uri="http://schemas.microsoft.com/office/2006/documentManagement/types"/>
    <ds:schemaRef ds:uri="http://purl.org/dc/elements/1.1/"/>
    <ds:schemaRef ds:uri="eec5b72c-c89a-42f0-a91b-9b1d221e1b9e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cd998c22-686c-4e59-b0ff-cfd87bfac48d"/>
  </ds:schemaRefs>
</ds:datastoreItem>
</file>

<file path=customXml/itemProps2.xml><?xml version="1.0" encoding="utf-8"?>
<ds:datastoreItem xmlns:ds="http://schemas.openxmlformats.org/officeDocument/2006/customXml" ds:itemID="{A67483A3-71DD-475B-8017-4FE4D40C3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5b72c-c89a-42f0-a91b-9b1d221e1b9e"/>
    <ds:schemaRef ds:uri="cd998c22-686c-4e59-b0ff-cfd87bfac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78E3B7-C7EB-4D3A-BB65-933A2D2300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 | title + logo</Template>
  <TotalTime>1816</TotalTime>
  <Words>3301</Words>
  <Application>Microsoft Macintosh PowerPoint</Application>
  <PresentationFormat>ワイド画面</PresentationFormat>
  <Paragraphs>970</Paragraphs>
  <Slides>54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54</vt:i4>
      </vt:variant>
    </vt:vector>
  </HeadingPairs>
  <TitlesOfParts>
    <vt:vector size="68" baseType="lpstr">
      <vt:lpstr>Poppins SemiBold</vt:lpstr>
      <vt:lpstr>Wingdings</vt:lpstr>
      <vt:lpstr>メイリオ</vt:lpstr>
      <vt:lpstr>Poppins</vt:lpstr>
      <vt:lpstr>Consolas</vt:lpstr>
      <vt:lpstr>Arial</vt:lpstr>
      <vt:lpstr>Calibri</vt:lpstr>
      <vt:lpstr>游ゴシック</vt:lpstr>
      <vt:lpstr>Light mode | title + logo</vt:lpstr>
      <vt:lpstr>Light mode | content layouts</vt:lpstr>
      <vt:lpstr>Dark mode | title + logo</vt:lpstr>
      <vt:lpstr>Dark mode | content layouts</vt:lpstr>
      <vt:lpstr>シート</vt:lpstr>
      <vt:lpstr>Microsoft Excel ワークシート</vt:lpstr>
      <vt:lpstr>r01lib and r01device C++ libraries for easy MCU operation</vt:lpstr>
      <vt:lpstr>Executive summary</vt:lpstr>
      <vt:lpstr>Supported MCU boards</vt:lpstr>
      <vt:lpstr>For instance.. : Evaluation board sample code can run any MCX with r01lib</vt:lpstr>
      <vt:lpstr>Hardware/Software structure</vt:lpstr>
      <vt:lpstr>How will it be looked like?</vt:lpstr>
      <vt:lpstr>API documents are available</vt:lpstr>
      <vt:lpstr>r01lib</vt:lpstr>
      <vt:lpstr>Library for abstracting MCU on MCUXpresso Simple interface to write sample code </vt:lpstr>
      <vt:lpstr>Available APIs</vt:lpstr>
      <vt:lpstr>r01lib operation sample</vt:lpstr>
      <vt:lpstr>Sample 0 : DigitalOut LED blink</vt:lpstr>
      <vt:lpstr>Sample 2 : DigitalOut Flips GPIO pins</vt:lpstr>
      <vt:lpstr>Sample 3 : I2C Low level P3T1755 access</vt:lpstr>
      <vt:lpstr>Available pins</vt:lpstr>
      <vt:lpstr>Pins</vt:lpstr>
      <vt:lpstr>FRDM-MCXN947 Arduino socket</vt:lpstr>
      <vt:lpstr>FRDM-MCXN947 mikroBUS socket</vt:lpstr>
      <vt:lpstr>Available pins N947</vt:lpstr>
      <vt:lpstr>Pins</vt:lpstr>
      <vt:lpstr>FRDM-MCXN236 Arduino socket</vt:lpstr>
      <vt:lpstr>FRDM-MCXN236 mikroBUS socket</vt:lpstr>
      <vt:lpstr>Available pins N236</vt:lpstr>
      <vt:lpstr>Pins</vt:lpstr>
      <vt:lpstr>FRDM-MCXA156 Arduino socket</vt:lpstr>
      <vt:lpstr>FRDM-MCXA156 mikroBUS socket</vt:lpstr>
      <vt:lpstr>Available pins A156</vt:lpstr>
      <vt:lpstr>Pins</vt:lpstr>
      <vt:lpstr>FRDM-MCXA153 Arduino socket</vt:lpstr>
      <vt:lpstr>FRDM-MCXA153 mikroBUS socket</vt:lpstr>
      <vt:lpstr>Available pins A153</vt:lpstr>
      <vt:lpstr>Pins</vt:lpstr>
      <vt:lpstr>FRDM-MCXC444 Arduino socket</vt:lpstr>
      <vt:lpstr>FRDM-MCXAC444 mikroBUS socket</vt:lpstr>
      <vt:lpstr>Available pins A153</vt:lpstr>
      <vt:lpstr>Example of defining I3C pins from  code on FRDM-MCXA153</vt:lpstr>
      <vt:lpstr>Example of defining I3C pins from  code on FRDM-MCXN947</vt:lpstr>
      <vt:lpstr>Example of using SPI on A156</vt:lpstr>
      <vt:lpstr>r01device</vt:lpstr>
      <vt:lpstr>Library for R01 products operation on MCUXpresso Simple interface to write sample code </vt:lpstr>
      <vt:lpstr>Available device classes</vt:lpstr>
      <vt:lpstr>r01device operation sample</vt:lpstr>
      <vt:lpstr>Sample 1 : P3T1755 Interface to temp sensor</vt:lpstr>
      <vt:lpstr>Sample 2 : PCA9955B Interface to LED driver</vt:lpstr>
      <vt:lpstr>Sample 3 : PCF2131 Interface to RTC</vt:lpstr>
      <vt:lpstr>Repository</vt:lpstr>
      <vt:lpstr>Class library and sample code available for these ARD boards</vt:lpstr>
      <vt:lpstr>Repo</vt:lpstr>
      <vt:lpstr>How to start writing your own code Write your code</vt:lpstr>
      <vt:lpstr>How to start writing your own code Code exporting: step1</vt:lpstr>
      <vt:lpstr>Code distribution: step2</vt:lpstr>
      <vt:lpstr>History</vt:lpstr>
      <vt:lpstr>Document revision history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I3C demo on FRDM-MCXA153</dc:title>
  <dc:subject/>
  <dc:creator>Akifumi Okano</dc:creator>
  <cp:keywords/>
  <dc:description>V2.7, updated 01312024</dc:description>
  <cp:lastModifiedBy>Akifumi Okano</cp:lastModifiedBy>
  <cp:revision>304</cp:revision>
  <dcterms:created xsi:type="dcterms:W3CDTF">2024-03-06T01:53:54Z</dcterms:created>
  <dcterms:modified xsi:type="dcterms:W3CDTF">2025-12-27T04:10:07Z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0x01010029C166F65F856A479633CBB32FFBCD8A</vt:lpwstr>
  </property>
</Properties>
</file>